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56" r:id="rId2"/>
    <p:sldId id="257" r:id="rId3"/>
    <p:sldId id="258" r:id="rId4"/>
    <p:sldId id="389" r:id="rId5"/>
    <p:sldId id="396" r:id="rId6"/>
    <p:sldId id="397" r:id="rId7"/>
    <p:sldId id="398" r:id="rId8"/>
    <p:sldId id="399" r:id="rId9"/>
    <p:sldId id="400" r:id="rId10"/>
    <p:sldId id="404" r:id="rId11"/>
    <p:sldId id="401" r:id="rId12"/>
    <p:sldId id="402" r:id="rId13"/>
    <p:sldId id="403" r:id="rId14"/>
    <p:sldId id="449" r:id="rId15"/>
    <p:sldId id="518" r:id="rId16"/>
    <p:sldId id="340" r:id="rId17"/>
    <p:sldId id="519" r:id="rId18"/>
    <p:sldId id="319" r:id="rId19"/>
    <p:sldId id="326" r:id="rId20"/>
    <p:sldId id="349" r:id="rId21"/>
    <p:sldId id="520" r:id="rId22"/>
    <p:sldId id="521" r:id="rId23"/>
    <p:sldId id="522" r:id="rId24"/>
    <p:sldId id="523" r:id="rId25"/>
    <p:sldId id="529" r:id="rId26"/>
    <p:sldId id="530" r:id="rId27"/>
    <p:sldId id="528" r:id="rId28"/>
    <p:sldId id="531" r:id="rId29"/>
    <p:sldId id="524" r:id="rId30"/>
    <p:sldId id="532" r:id="rId31"/>
    <p:sldId id="589" r:id="rId32"/>
    <p:sldId id="533" r:id="rId33"/>
    <p:sldId id="534" r:id="rId34"/>
    <p:sldId id="535" r:id="rId35"/>
    <p:sldId id="536" r:id="rId36"/>
    <p:sldId id="525" r:id="rId37"/>
    <p:sldId id="526" r:id="rId38"/>
    <p:sldId id="527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3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Van Thanh" userId="397c937a-6631-46d4-ab7f-15d71e973788" providerId="ADAL" clId="{363633E5-B067-4191-81AF-A55A1D5CFE86}"/>
    <pc:docChg chg="addSld delSld modSld sldOrd">
      <pc:chgData name="Nguyen Van Thanh" userId="397c937a-6631-46d4-ab7f-15d71e973788" providerId="ADAL" clId="{363633E5-B067-4191-81AF-A55A1D5CFE86}" dt="2021-07-22T11:28:03.263" v="4" actId="2696"/>
      <pc:docMkLst>
        <pc:docMk/>
      </pc:docMkLst>
      <pc:sldChg chg="add">
        <pc:chgData name="Nguyen Van Thanh" userId="397c937a-6631-46d4-ab7f-15d71e973788" providerId="ADAL" clId="{363633E5-B067-4191-81AF-A55A1D5CFE86}" dt="2021-07-22T11:27:57.202" v="3" actId="2696"/>
        <pc:sldMkLst>
          <pc:docMk/>
          <pc:sldMk cId="439162367" sldId="340"/>
        </pc:sldMkLst>
      </pc:sldChg>
      <pc:sldChg chg="new del ord">
        <pc:chgData name="Nguyen Van Thanh" userId="397c937a-6631-46d4-ab7f-15d71e973788" providerId="ADAL" clId="{363633E5-B067-4191-81AF-A55A1D5CFE86}" dt="2021-07-22T11:28:03.263" v="4" actId="2696"/>
        <pc:sldMkLst>
          <pc:docMk/>
          <pc:sldMk cId="1925219870" sldId="519"/>
        </pc:sldMkLst>
      </pc:sldChg>
    </pc:docChg>
  </pc:docChgLst>
  <pc:docChgLst>
    <pc:chgData name="Nguyen Thi Thuy" userId="51590b7b-a373-4bbe-8e38-44e726520488" providerId="ADAL" clId="{77DE92B2-828F-42BC-B9A4-5E4F7C123842}"/>
    <pc:docChg chg="custSel addSld modSld">
      <pc:chgData name="Nguyen Thi Thuy" userId="51590b7b-a373-4bbe-8e38-44e726520488" providerId="ADAL" clId="{77DE92B2-828F-42BC-B9A4-5E4F7C123842}" dt="2021-07-17T10:05:02.122" v="145" actId="20577"/>
      <pc:docMkLst>
        <pc:docMk/>
      </pc:docMkLst>
      <pc:sldChg chg="addSp modSp new mod modNotesTx">
        <pc:chgData name="Nguyen Thi Thuy" userId="51590b7b-a373-4bbe-8e38-44e726520488" providerId="ADAL" clId="{77DE92B2-828F-42BC-B9A4-5E4F7C123842}" dt="2021-07-17T10:05:02.122" v="145" actId="20577"/>
        <pc:sldMkLst>
          <pc:docMk/>
          <pc:sldMk cId="1432525416" sldId="400"/>
        </pc:sldMkLst>
        <pc:spChg chg="mod">
          <ac:chgData name="Nguyen Thi Thuy" userId="51590b7b-a373-4bbe-8e38-44e726520488" providerId="ADAL" clId="{77DE92B2-828F-42BC-B9A4-5E4F7C123842}" dt="2021-07-17T10:04:42.113" v="27" actId="20577"/>
          <ac:spMkLst>
            <pc:docMk/>
            <pc:sldMk cId="1432525416" sldId="400"/>
            <ac:spMk id="2" creationId="{4A5A9AD6-1E21-4345-AEB4-70FD3EA8CCA7}"/>
          </ac:spMkLst>
        </pc:spChg>
        <pc:picChg chg="add mod">
          <ac:chgData name="Nguyen Thi Thuy" userId="51590b7b-a373-4bbe-8e38-44e726520488" providerId="ADAL" clId="{77DE92B2-828F-42BC-B9A4-5E4F7C123842}" dt="2021-07-17T10:04:47.186" v="30" actId="14100"/>
          <ac:picMkLst>
            <pc:docMk/>
            <pc:sldMk cId="1432525416" sldId="400"/>
            <ac:picMk id="5" creationId="{71648C81-7E9D-4A54-9BBC-6068BC670FD5}"/>
          </ac:picMkLst>
        </pc:picChg>
      </pc:sldChg>
    </pc:docChg>
  </pc:docChgLst>
  <pc:docChgLst>
    <pc:chgData name="Nguyen Van Thai Thanh" userId="efe48e9e-abaa-4a82-8677-c996e7a91e96" providerId="ADAL" clId="{E5E576C3-51E1-4AEA-AA16-E32DBE91D57A}"/>
    <pc:docChg chg="addSld modSld">
      <pc:chgData name="Nguyen Van Thai Thanh" userId="efe48e9e-abaa-4a82-8677-c996e7a91e96" providerId="ADAL" clId="{E5E576C3-51E1-4AEA-AA16-E32DBE91D57A}" dt="2021-08-25T06:33:11.707" v="6"/>
      <pc:docMkLst>
        <pc:docMk/>
      </pc:docMkLst>
      <pc:sldChg chg="add setBg">
        <pc:chgData name="Nguyen Van Thai Thanh" userId="efe48e9e-abaa-4a82-8677-c996e7a91e96" providerId="ADAL" clId="{E5E576C3-51E1-4AEA-AA16-E32DBE91D57A}" dt="2021-08-25T03:00:06.440" v="4"/>
        <pc:sldMkLst>
          <pc:docMk/>
          <pc:sldMk cId="1707832183" sldId="319"/>
        </pc:sldMkLst>
      </pc:sldChg>
      <pc:sldChg chg="add setBg">
        <pc:chgData name="Nguyen Van Thai Thanh" userId="efe48e9e-abaa-4a82-8677-c996e7a91e96" providerId="ADAL" clId="{E5E576C3-51E1-4AEA-AA16-E32DBE91D57A}" dt="2021-08-25T03:39:18.967" v="5"/>
        <pc:sldMkLst>
          <pc:docMk/>
          <pc:sldMk cId="2125047696" sldId="326"/>
        </pc:sldMkLst>
      </pc:sldChg>
      <pc:sldChg chg="add">
        <pc:chgData name="Nguyen Van Thai Thanh" userId="efe48e9e-abaa-4a82-8677-c996e7a91e96" providerId="ADAL" clId="{E5E576C3-51E1-4AEA-AA16-E32DBE91D57A}" dt="2021-08-25T06:33:11.707" v="6"/>
        <pc:sldMkLst>
          <pc:docMk/>
          <pc:sldMk cId="271041830" sldId="349"/>
        </pc:sldMkLst>
      </pc:sldChg>
      <pc:sldChg chg="addSp modSp new">
        <pc:chgData name="Nguyen Van Thai Thanh" userId="efe48e9e-abaa-4a82-8677-c996e7a91e96" providerId="ADAL" clId="{E5E576C3-51E1-4AEA-AA16-E32DBE91D57A}" dt="2021-07-15T10:05:11.039" v="1"/>
        <pc:sldMkLst>
          <pc:docMk/>
          <pc:sldMk cId="2264978163" sldId="397"/>
        </pc:sldMkLst>
        <pc:picChg chg="add mod">
          <ac:chgData name="Nguyen Van Thai Thanh" userId="efe48e9e-abaa-4a82-8677-c996e7a91e96" providerId="ADAL" clId="{E5E576C3-51E1-4AEA-AA16-E32DBE91D57A}" dt="2021-07-15T10:05:11.039" v="1"/>
          <ac:picMkLst>
            <pc:docMk/>
            <pc:sldMk cId="2264978163" sldId="397"/>
            <ac:picMk id="4" creationId="{D15959D7-FF1B-40E0-A827-2249B1B9BCB8}"/>
          </ac:picMkLst>
        </pc:picChg>
      </pc:sldChg>
      <pc:sldChg chg="addSp mod">
        <pc:chgData name="Nguyen Van Thai Thanh" userId="efe48e9e-abaa-4a82-8677-c996e7a91e96" providerId="ADAL" clId="{E5E576C3-51E1-4AEA-AA16-E32DBE91D57A}" dt="2021-08-25T02:59:59.797" v="3" actId="22"/>
        <pc:sldMkLst>
          <pc:docMk/>
          <pc:sldMk cId="3712346914" sldId="519"/>
        </pc:sldMkLst>
        <pc:spChg chg="add">
          <ac:chgData name="Nguyen Van Thai Thanh" userId="efe48e9e-abaa-4a82-8677-c996e7a91e96" providerId="ADAL" clId="{E5E576C3-51E1-4AEA-AA16-E32DBE91D57A}" dt="2021-08-25T02:59:53.253" v="2" actId="22"/>
          <ac:spMkLst>
            <pc:docMk/>
            <pc:sldMk cId="3712346914" sldId="519"/>
            <ac:spMk id="5" creationId="{A73D32D2-C02F-43E1-8043-50333EFCB356}"/>
          </ac:spMkLst>
        </pc:spChg>
        <pc:spChg chg="add">
          <ac:chgData name="Nguyen Van Thai Thanh" userId="efe48e9e-abaa-4a82-8677-c996e7a91e96" providerId="ADAL" clId="{E5E576C3-51E1-4AEA-AA16-E32DBE91D57A}" dt="2021-08-25T02:59:59.797" v="3" actId="22"/>
          <ac:spMkLst>
            <pc:docMk/>
            <pc:sldMk cId="3712346914" sldId="519"/>
            <ac:spMk id="7" creationId="{FF16B4EF-314D-4388-9F17-24FD961E7A86}"/>
          </ac:spMkLst>
        </pc:spChg>
      </pc:sldChg>
    </pc:docChg>
  </pc:docChgLst>
  <pc:docChgLst>
    <pc:chgData name="Nguyen Bui Trong Tin" userId="e8b171ad-d98b-49d5-bbe6-f86bd94206fe" providerId="ADAL" clId="{0700B6DF-0A99-4DE6-9D1A-12E7A7420C48}"/>
    <pc:docChg chg="custSel modSld sldOrd">
      <pc:chgData name="Nguyen Bui Trong Tin" userId="e8b171ad-d98b-49d5-bbe6-f86bd94206fe" providerId="ADAL" clId="{0700B6DF-0A99-4DE6-9D1A-12E7A7420C48}" dt="2021-11-16T16:48:29.040" v="314" actId="20577"/>
      <pc:docMkLst>
        <pc:docMk/>
      </pc:docMkLst>
      <pc:sldChg chg="ord">
        <pc:chgData name="Nguyen Bui Trong Tin" userId="e8b171ad-d98b-49d5-bbe6-f86bd94206fe" providerId="ADAL" clId="{0700B6DF-0A99-4DE6-9D1A-12E7A7420C48}" dt="2021-11-16T16:46:27.242" v="3"/>
        <pc:sldMkLst>
          <pc:docMk/>
          <pc:sldMk cId="2113727656" sldId="524"/>
        </pc:sldMkLst>
      </pc:sldChg>
      <pc:sldChg chg="modSp mod modNotesTx">
        <pc:chgData name="Nguyen Bui Trong Tin" userId="e8b171ad-d98b-49d5-bbe6-f86bd94206fe" providerId="ADAL" clId="{0700B6DF-0A99-4DE6-9D1A-12E7A7420C48}" dt="2021-11-16T16:48:29.040" v="314" actId="20577"/>
        <pc:sldMkLst>
          <pc:docMk/>
          <pc:sldMk cId="644668146" sldId="532"/>
        </pc:sldMkLst>
        <pc:spChg chg="mod">
          <ac:chgData name="Nguyen Bui Trong Tin" userId="e8b171ad-d98b-49d5-bbe6-f86bd94206fe" providerId="ADAL" clId="{0700B6DF-0A99-4DE6-9D1A-12E7A7420C48}" dt="2021-11-16T16:46:15.801" v="1" actId="20577"/>
          <ac:spMkLst>
            <pc:docMk/>
            <pc:sldMk cId="644668146" sldId="532"/>
            <ac:spMk id="3" creationId="{809A18A8-DCB0-4C3F-90F5-480E65135865}"/>
          </ac:spMkLst>
        </pc:spChg>
      </pc:sldChg>
    </pc:docChg>
  </pc:docChgLst>
  <pc:docChgLst>
    <pc:chgData name="Nguyen Bui Trong Tin" userId="e8b171ad-d98b-49d5-bbe6-f86bd94206fe" providerId="ADAL" clId="{162DB252-7477-4958-9EFA-0A6E2F45777D}"/>
    <pc:docChg chg="addSld modSld">
      <pc:chgData name="Nguyen Bui Trong Tin" userId="e8b171ad-d98b-49d5-bbe6-f86bd94206fe" providerId="ADAL" clId="{162DB252-7477-4958-9EFA-0A6E2F45777D}" dt="2021-07-22T07:26:26.574" v="4"/>
      <pc:docMkLst>
        <pc:docMk/>
      </pc:docMkLst>
      <pc:sldChg chg="modSp add mod">
        <pc:chgData name="Nguyen Bui Trong Tin" userId="e8b171ad-d98b-49d5-bbe6-f86bd94206fe" providerId="ADAL" clId="{162DB252-7477-4958-9EFA-0A6E2F45777D}" dt="2021-07-15T08:34:39.942" v="1" actId="1076"/>
        <pc:sldMkLst>
          <pc:docMk/>
          <pc:sldMk cId="3170438219" sldId="389"/>
        </pc:sldMkLst>
        <pc:picChg chg="mod">
          <ac:chgData name="Nguyen Bui Trong Tin" userId="e8b171ad-d98b-49d5-bbe6-f86bd94206fe" providerId="ADAL" clId="{162DB252-7477-4958-9EFA-0A6E2F45777D}" dt="2021-07-15T08:34:39.942" v="1" actId="1076"/>
          <ac:picMkLst>
            <pc:docMk/>
            <pc:sldMk cId="3170438219" sldId="389"/>
            <ac:picMk id="2" creationId="{B5644618-D5D7-41C0-974C-B8230DBB5FCE}"/>
          </ac:picMkLst>
        </pc:picChg>
      </pc:sldChg>
      <pc:sldChg chg="add">
        <pc:chgData name="Nguyen Bui Trong Tin" userId="e8b171ad-d98b-49d5-bbe6-f86bd94206fe" providerId="ADAL" clId="{162DB252-7477-4958-9EFA-0A6E2F45777D}" dt="2021-07-15T08:55:40.154" v="2"/>
        <pc:sldMkLst>
          <pc:docMk/>
          <pc:sldMk cId="3071695222" sldId="396"/>
        </pc:sldMkLst>
      </pc:sldChg>
      <pc:sldChg chg="add">
        <pc:chgData name="Nguyen Bui Trong Tin" userId="e8b171ad-d98b-49d5-bbe6-f86bd94206fe" providerId="ADAL" clId="{162DB252-7477-4958-9EFA-0A6E2F45777D}" dt="2021-07-20T10:41:53.256" v="3"/>
        <pc:sldMkLst>
          <pc:docMk/>
          <pc:sldMk cId="3106624527" sldId="449"/>
        </pc:sldMkLst>
      </pc:sldChg>
      <pc:sldChg chg="add">
        <pc:chgData name="Nguyen Bui Trong Tin" userId="e8b171ad-d98b-49d5-bbe6-f86bd94206fe" providerId="ADAL" clId="{162DB252-7477-4958-9EFA-0A6E2F45777D}" dt="2021-07-22T07:26:26.574" v="4"/>
        <pc:sldMkLst>
          <pc:docMk/>
          <pc:sldMk cId="328419119" sldId="518"/>
        </pc:sldMkLst>
      </pc:sldChg>
    </pc:docChg>
  </pc:docChgLst>
  <pc:docChgLst>
    <pc:chgData name="Nguyen Bui Trong Tin" userId="e8b171ad-d98b-49d5-bbe6-f86bd94206fe" providerId="ADAL" clId="{D1F7AA51-7F09-456D-ACF2-8F22FC6C7610}"/>
    <pc:docChg chg="undo custSel addSld modSld sldOrd modMainMaster modNotesMaster">
      <pc:chgData name="Nguyen Bui Trong Tin" userId="e8b171ad-d98b-49d5-bbe6-f86bd94206fe" providerId="ADAL" clId="{D1F7AA51-7F09-456D-ACF2-8F22FC6C7610}" dt="2021-10-22T04:28:40.794" v="2758" actId="20577"/>
      <pc:docMkLst>
        <pc:docMk/>
      </pc:docMkLst>
      <pc:sldChg chg="modSp">
        <pc:chgData name="Nguyen Bui Trong Tin" userId="e8b171ad-d98b-49d5-bbe6-f86bd94206fe" providerId="ADAL" clId="{D1F7AA51-7F09-456D-ACF2-8F22FC6C7610}" dt="2021-10-19T14:39:28.537" v="269"/>
        <pc:sldMkLst>
          <pc:docMk/>
          <pc:sldMk cId="2151321852" sldId="256"/>
        </pc:sldMkLst>
        <pc:spChg chg="mod">
          <ac:chgData name="Nguyen Bui Trong Tin" userId="e8b171ad-d98b-49d5-bbe6-f86bd94206fe" providerId="ADAL" clId="{D1F7AA51-7F09-456D-ACF2-8F22FC6C7610}" dt="2021-10-19T14:39:28.537" v="269"/>
          <ac:spMkLst>
            <pc:docMk/>
            <pc:sldMk cId="2151321852" sldId="256"/>
            <ac:spMk id="2" creationId="{673FEE3D-FD24-44E3-B03B-2222F4C072DB}"/>
          </ac:spMkLst>
        </pc:spChg>
        <pc:spChg chg="mod">
          <ac:chgData name="Nguyen Bui Trong Tin" userId="e8b171ad-d98b-49d5-bbe6-f86bd94206fe" providerId="ADAL" clId="{D1F7AA51-7F09-456D-ACF2-8F22FC6C7610}" dt="2021-10-19T14:39:28.537" v="269"/>
          <ac:spMkLst>
            <pc:docMk/>
            <pc:sldMk cId="2151321852" sldId="256"/>
            <ac:spMk id="3" creationId="{AB80C6BA-1ACB-4747-AD51-25217ACD924B}"/>
          </ac:spMkLst>
        </pc:spChg>
      </pc:sldChg>
      <pc:sldChg chg="modSp mod">
        <pc:chgData name="Nguyen Bui Trong Tin" userId="e8b171ad-d98b-49d5-bbe6-f86bd94206fe" providerId="ADAL" clId="{D1F7AA51-7F09-456D-ACF2-8F22FC6C7610}" dt="2021-10-19T14:39:28.748" v="270" actId="27636"/>
        <pc:sldMkLst>
          <pc:docMk/>
          <pc:sldMk cId="3657067878" sldId="257"/>
        </pc:sldMkLst>
        <pc:spChg chg="mod">
          <ac:chgData name="Nguyen Bui Trong Tin" userId="e8b171ad-d98b-49d5-bbe6-f86bd94206fe" providerId="ADAL" clId="{D1F7AA51-7F09-456D-ACF2-8F22FC6C7610}" dt="2021-10-19T14:39:28.748" v="270" actId="27636"/>
          <ac:spMkLst>
            <pc:docMk/>
            <pc:sldMk cId="3657067878" sldId="257"/>
            <ac:spMk id="2" creationId="{F1589CB0-B639-43C4-9822-0E15EDBF9E6B}"/>
          </ac:spMkLst>
        </pc:spChg>
        <pc:picChg chg="mod">
          <ac:chgData name="Nguyen Bui Trong Tin" userId="e8b171ad-d98b-49d5-bbe6-f86bd94206fe" providerId="ADAL" clId="{D1F7AA51-7F09-456D-ACF2-8F22FC6C7610}" dt="2021-10-19T14:39:28.537" v="269"/>
          <ac:picMkLst>
            <pc:docMk/>
            <pc:sldMk cId="3657067878" sldId="257"/>
            <ac:picMk id="3" creationId="{7FE1DE1E-C392-4AFD-A02A-BA8DB9A21D11}"/>
          </ac:picMkLst>
        </pc:picChg>
      </pc:sldChg>
      <pc:sldChg chg="modSp mod modNotes">
        <pc:chgData name="Nguyen Bui Trong Tin" userId="e8b171ad-d98b-49d5-bbe6-f86bd94206fe" providerId="ADAL" clId="{D1F7AA51-7F09-456D-ACF2-8F22FC6C7610}" dt="2021-10-19T14:39:28.537" v="269"/>
        <pc:sldMkLst>
          <pc:docMk/>
          <pc:sldMk cId="494570430" sldId="258"/>
        </pc:sldMkLst>
        <pc:spChg chg="mod">
          <ac:chgData name="Nguyen Bui Trong Tin" userId="e8b171ad-d98b-49d5-bbe6-f86bd94206fe" providerId="ADAL" clId="{D1F7AA51-7F09-456D-ACF2-8F22FC6C7610}" dt="2021-10-19T14:39:28.537" v="269"/>
          <ac:spMkLst>
            <pc:docMk/>
            <pc:sldMk cId="494570430" sldId="258"/>
            <ac:spMk id="2" creationId="{33D5F78F-05EF-4C65-B0A4-06214615D6CB}"/>
          </ac:spMkLst>
        </pc:spChg>
        <pc:picChg chg="mod">
          <ac:chgData name="Nguyen Bui Trong Tin" userId="e8b171ad-d98b-49d5-bbe6-f86bd94206fe" providerId="ADAL" clId="{D1F7AA51-7F09-456D-ACF2-8F22FC6C7610}" dt="2021-10-19T14:39:28.537" v="269"/>
          <ac:picMkLst>
            <pc:docMk/>
            <pc:sldMk cId="494570430" sldId="258"/>
            <ac:picMk id="3" creationId="{8CA3C65C-383A-49C6-BD31-4C6D35D60435}"/>
          </ac:picMkLst>
        </pc:picChg>
      </pc:sldChg>
      <pc:sldChg chg="modSp modNotes">
        <pc:chgData name="Nguyen Bui Trong Tin" userId="e8b171ad-d98b-49d5-bbe6-f86bd94206fe" providerId="ADAL" clId="{D1F7AA51-7F09-456D-ACF2-8F22FC6C7610}" dt="2021-10-19T14:39:28.537" v="269"/>
        <pc:sldMkLst>
          <pc:docMk/>
          <pc:sldMk cId="1707832183" sldId="319"/>
        </pc:sldMkLst>
        <pc:spChg chg="mod">
          <ac:chgData name="Nguyen Bui Trong Tin" userId="e8b171ad-d98b-49d5-bbe6-f86bd94206fe" providerId="ADAL" clId="{D1F7AA51-7F09-456D-ACF2-8F22FC6C7610}" dt="2021-10-19T14:39:28.537" v="269"/>
          <ac:spMkLst>
            <pc:docMk/>
            <pc:sldMk cId="1707832183" sldId="319"/>
            <ac:spMk id="4" creationId="{78144D1E-553A-44B4-9BC6-8366A981AFD8}"/>
          </ac:spMkLst>
        </pc:spChg>
        <pc:picChg chg="mod">
          <ac:chgData name="Nguyen Bui Trong Tin" userId="e8b171ad-d98b-49d5-bbe6-f86bd94206fe" providerId="ADAL" clId="{D1F7AA51-7F09-456D-ACF2-8F22FC6C7610}" dt="2021-10-19T14:39:28.537" v="269"/>
          <ac:picMkLst>
            <pc:docMk/>
            <pc:sldMk cId="1707832183" sldId="319"/>
            <ac:picMk id="3" creationId="{03A782E4-3EF0-4D60-AF85-3447FC07A4E7}"/>
          </ac:picMkLst>
        </pc:picChg>
        <pc:picChg chg="mod">
          <ac:chgData name="Nguyen Bui Trong Tin" userId="e8b171ad-d98b-49d5-bbe6-f86bd94206fe" providerId="ADAL" clId="{D1F7AA51-7F09-456D-ACF2-8F22FC6C7610}" dt="2021-10-19T14:39:28.537" v="269"/>
          <ac:picMkLst>
            <pc:docMk/>
            <pc:sldMk cId="1707832183" sldId="319"/>
            <ac:picMk id="5" creationId="{C91010A7-18FF-4070-B360-5AD1CCCA80FF}"/>
          </ac:picMkLst>
        </pc:picChg>
      </pc:sldChg>
      <pc:sldChg chg="addSp delSp modSp mod setBg modNotes">
        <pc:chgData name="Nguyen Bui Trong Tin" userId="e8b171ad-d98b-49d5-bbe6-f86bd94206fe" providerId="ADAL" clId="{D1F7AA51-7F09-456D-ACF2-8F22FC6C7610}" dt="2021-10-19T16:38:54.482" v="467" actId="21"/>
        <pc:sldMkLst>
          <pc:docMk/>
          <pc:sldMk cId="2125047696" sldId="326"/>
        </pc:sldMkLst>
        <pc:spChg chg="mod">
          <ac:chgData name="Nguyen Bui Trong Tin" userId="e8b171ad-d98b-49d5-bbe6-f86bd94206fe" providerId="ADAL" clId="{D1F7AA51-7F09-456D-ACF2-8F22FC6C7610}" dt="2021-10-19T14:39:28.537" v="269"/>
          <ac:spMkLst>
            <pc:docMk/>
            <pc:sldMk cId="2125047696" sldId="326"/>
            <ac:spMk id="4" creationId="{78144D1E-553A-44B4-9BC6-8366A981AFD8}"/>
          </ac:spMkLst>
        </pc:spChg>
        <pc:spChg chg="add del mod">
          <ac:chgData name="Nguyen Bui Trong Tin" userId="e8b171ad-d98b-49d5-bbe6-f86bd94206fe" providerId="ADAL" clId="{D1F7AA51-7F09-456D-ACF2-8F22FC6C7610}" dt="2021-10-19T16:38:54.482" v="467" actId="21"/>
          <ac:spMkLst>
            <pc:docMk/>
            <pc:sldMk cId="2125047696" sldId="326"/>
            <ac:spMk id="5" creationId="{B3FAAD25-441E-45C8-A3F0-0A0E74E84957}"/>
          </ac:spMkLst>
        </pc:spChg>
        <pc:picChg chg="mod">
          <ac:chgData name="Nguyen Bui Trong Tin" userId="e8b171ad-d98b-49d5-bbe6-f86bd94206fe" providerId="ADAL" clId="{D1F7AA51-7F09-456D-ACF2-8F22FC6C7610}" dt="2021-10-19T14:39:28.537" v="269"/>
          <ac:picMkLst>
            <pc:docMk/>
            <pc:sldMk cId="2125047696" sldId="326"/>
            <ac:picMk id="3" creationId="{A4067B4A-AC91-454A-9D43-7C4330C8B1AA}"/>
          </ac:picMkLst>
        </pc:picChg>
      </pc:sldChg>
      <pc:sldChg chg="modSp">
        <pc:chgData name="Nguyen Bui Trong Tin" userId="e8b171ad-d98b-49d5-bbe6-f86bd94206fe" providerId="ADAL" clId="{D1F7AA51-7F09-456D-ACF2-8F22FC6C7610}" dt="2021-10-19T14:39:28.537" v="269"/>
        <pc:sldMkLst>
          <pc:docMk/>
          <pc:sldMk cId="439162367" sldId="340"/>
        </pc:sldMkLst>
        <pc:spChg chg="mod">
          <ac:chgData name="Nguyen Bui Trong Tin" userId="e8b171ad-d98b-49d5-bbe6-f86bd94206fe" providerId="ADAL" clId="{D1F7AA51-7F09-456D-ACF2-8F22FC6C7610}" dt="2021-10-19T14:39:28.537" v="269"/>
          <ac:spMkLst>
            <pc:docMk/>
            <pc:sldMk cId="439162367" sldId="340"/>
            <ac:spMk id="2" creationId="{185F0DD0-8A48-457D-9D45-7C64CCCA2940}"/>
          </ac:spMkLst>
        </pc:spChg>
        <pc:picChg chg="mod">
          <ac:chgData name="Nguyen Bui Trong Tin" userId="e8b171ad-d98b-49d5-bbe6-f86bd94206fe" providerId="ADAL" clId="{D1F7AA51-7F09-456D-ACF2-8F22FC6C7610}" dt="2021-10-19T14:39:28.537" v="269"/>
          <ac:picMkLst>
            <pc:docMk/>
            <pc:sldMk cId="439162367" sldId="340"/>
            <ac:picMk id="5" creationId="{243B3558-DC30-48F6-8387-0CA7362C873C}"/>
          </ac:picMkLst>
        </pc:picChg>
      </pc:sldChg>
      <pc:sldChg chg="modSp setBg">
        <pc:chgData name="Nguyen Bui Trong Tin" userId="e8b171ad-d98b-49d5-bbe6-f86bd94206fe" providerId="ADAL" clId="{D1F7AA51-7F09-456D-ACF2-8F22FC6C7610}" dt="2021-10-19T16:37:16.703" v="453"/>
        <pc:sldMkLst>
          <pc:docMk/>
          <pc:sldMk cId="271041830" sldId="349"/>
        </pc:sldMkLst>
        <pc:spChg chg="mod">
          <ac:chgData name="Nguyen Bui Trong Tin" userId="e8b171ad-d98b-49d5-bbe6-f86bd94206fe" providerId="ADAL" clId="{D1F7AA51-7F09-456D-ACF2-8F22FC6C7610}" dt="2021-10-19T14:39:28.537" v="269"/>
          <ac:spMkLst>
            <pc:docMk/>
            <pc:sldMk cId="271041830" sldId="349"/>
            <ac:spMk id="4" creationId="{6529FA50-2804-4814-9A4B-52DDF695BAEC}"/>
          </ac:spMkLst>
        </pc:spChg>
        <pc:picChg chg="mod">
          <ac:chgData name="Nguyen Bui Trong Tin" userId="e8b171ad-d98b-49d5-bbe6-f86bd94206fe" providerId="ADAL" clId="{D1F7AA51-7F09-456D-ACF2-8F22FC6C7610}" dt="2021-10-19T14:39:28.537" v="269"/>
          <ac:picMkLst>
            <pc:docMk/>
            <pc:sldMk cId="271041830" sldId="349"/>
            <ac:picMk id="3" creationId="{CA412DBB-2CF3-4F0C-A453-C945E767CB63}"/>
          </ac:picMkLst>
        </pc:picChg>
        <pc:picChg chg="mod">
          <ac:chgData name="Nguyen Bui Trong Tin" userId="e8b171ad-d98b-49d5-bbe6-f86bd94206fe" providerId="ADAL" clId="{D1F7AA51-7F09-456D-ACF2-8F22FC6C7610}" dt="2021-10-19T14:39:28.537" v="269"/>
          <ac:picMkLst>
            <pc:docMk/>
            <pc:sldMk cId="271041830" sldId="349"/>
            <ac:picMk id="6" creationId="{A2B96025-A337-43FF-8B7C-EF26F0F72F2B}"/>
          </ac:picMkLst>
        </pc:picChg>
      </pc:sldChg>
      <pc:sldChg chg="modSp modNotes">
        <pc:chgData name="Nguyen Bui Trong Tin" userId="e8b171ad-d98b-49d5-bbe6-f86bd94206fe" providerId="ADAL" clId="{D1F7AA51-7F09-456D-ACF2-8F22FC6C7610}" dt="2021-10-19T14:39:28.537" v="269"/>
        <pc:sldMkLst>
          <pc:docMk/>
          <pc:sldMk cId="3170438219" sldId="389"/>
        </pc:sldMkLst>
        <pc:spChg chg="mod">
          <ac:chgData name="Nguyen Bui Trong Tin" userId="e8b171ad-d98b-49d5-bbe6-f86bd94206fe" providerId="ADAL" clId="{D1F7AA51-7F09-456D-ACF2-8F22FC6C7610}" dt="2021-10-19T14:39:28.537" v="269"/>
          <ac:spMkLst>
            <pc:docMk/>
            <pc:sldMk cId="3170438219" sldId="389"/>
            <ac:spMk id="3" creationId="{139D5992-74CA-4E5E-831D-1F8F99FB57FF}"/>
          </ac:spMkLst>
        </pc:spChg>
        <pc:picChg chg="mod">
          <ac:chgData name="Nguyen Bui Trong Tin" userId="e8b171ad-d98b-49d5-bbe6-f86bd94206fe" providerId="ADAL" clId="{D1F7AA51-7F09-456D-ACF2-8F22FC6C7610}" dt="2021-10-19T14:39:28.537" v="269"/>
          <ac:picMkLst>
            <pc:docMk/>
            <pc:sldMk cId="3170438219" sldId="389"/>
            <ac:picMk id="2" creationId="{B5644618-D5D7-41C0-974C-B8230DBB5FCE}"/>
          </ac:picMkLst>
        </pc:picChg>
      </pc:sldChg>
      <pc:sldChg chg="modSp modNotes">
        <pc:chgData name="Nguyen Bui Trong Tin" userId="e8b171ad-d98b-49d5-bbe6-f86bd94206fe" providerId="ADAL" clId="{D1F7AA51-7F09-456D-ACF2-8F22FC6C7610}" dt="2021-10-19T14:39:28.537" v="269"/>
        <pc:sldMkLst>
          <pc:docMk/>
          <pc:sldMk cId="3071695222" sldId="396"/>
        </pc:sldMkLst>
        <pc:spChg chg="mod">
          <ac:chgData name="Nguyen Bui Trong Tin" userId="e8b171ad-d98b-49d5-bbe6-f86bd94206fe" providerId="ADAL" clId="{D1F7AA51-7F09-456D-ACF2-8F22FC6C7610}" dt="2021-10-19T14:39:28.537" v="269"/>
          <ac:spMkLst>
            <pc:docMk/>
            <pc:sldMk cId="3071695222" sldId="396"/>
            <ac:spMk id="3" creationId="{139D5992-74CA-4E5E-831D-1F8F99FB57FF}"/>
          </ac:spMkLst>
        </pc:spChg>
        <pc:spChg chg="mod">
          <ac:chgData name="Nguyen Bui Trong Tin" userId="e8b171ad-d98b-49d5-bbe6-f86bd94206fe" providerId="ADAL" clId="{D1F7AA51-7F09-456D-ACF2-8F22FC6C7610}" dt="2021-10-19T14:39:28.537" v="269"/>
          <ac:spMkLst>
            <pc:docMk/>
            <pc:sldMk cId="3071695222" sldId="396"/>
            <ac:spMk id="4" creationId="{F99B3253-4351-47FE-82FD-4C69EC9111FB}"/>
          </ac:spMkLst>
        </pc:spChg>
      </pc:sldChg>
      <pc:sldChg chg="modSp">
        <pc:chgData name="Nguyen Bui Trong Tin" userId="e8b171ad-d98b-49d5-bbe6-f86bd94206fe" providerId="ADAL" clId="{D1F7AA51-7F09-456D-ACF2-8F22FC6C7610}" dt="2021-10-19T14:39:28.537" v="269"/>
        <pc:sldMkLst>
          <pc:docMk/>
          <pc:sldMk cId="2264978163" sldId="397"/>
        </pc:sldMkLst>
        <pc:spChg chg="mod">
          <ac:chgData name="Nguyen Bui Trong Tin" userId="e8b171ad-d98b-49d5-bbe6-f86bd94206fe" providerId="ADAL" clId="{D1F7AA51-7F09-456D-ACF2-8F22FC6C7610}" dt="2021-10-19T14:39:28.537" v="269"/>
          <ac:spMkLst>
            <pc:docMk/>
            <pc:sldMk cId="2264978163" sldId="397"/>
            <ac:spMk id="2" creationId="{1DED6863-8FB8-4AA0-A3EC-F3F117F4202C}"/>
          </ac:spMkLst>
        </pc:spChg>
        <pc:spChg chg="mod">
          <ac:chgData name="Nguyen Bui Trong Tin" userId="e8b171ad-d98b-49d5-bbe6-f86bd94206fe" providerId="ADAL" clId="{D1F7AA51-7F09-456D-ACF2-8F22FC6C7610}" dt="2021-10-19T14:39:28.537" v="269"/>
          <ac:spMkLst>
            <pc:docMk/>
            <pc:sldMk cId="2264978163" sldId="397"/>
            <ac:spMk id="3" creationId="{FA7DDBB5-3767-4D54-86B8-5D97A8D8795F}"/>
          </ac:spMkLst>
        </pc:spChg>
        <pc:picChg chg="mod">
          <ac:chgData name="Nguyen Bui Trong Tin" userId="e8b171ad-d98b-49d5-bbe6-f86bd94206fe" providerId="ADAL" clId="{D1F7AA51-7F09-456D-ACF2-8F22FC6C7610}" dt="2021-10-19T14:39:28.537" v="269"/>
          <ac:picMkLst>
            <pc:docMk/>
            <pc:sldMk cId="2264978163" sldId="397"/>
            <ac:picMk id="4" creationId="{D15959D7-FF1B-40E0-A827-2249B1B9BCB8}"/>
          </ac:picMkLst>
        </pc:picChg>
      </pc:sldChg>
      <pc:sldChg chg="modSp mod">
        <pc:chgData name="Nguyen Bui Trong Tin" userId="e8b171ad-d98b-49d5-bbe6-f86bd94206fe" providerId="ADAL" clId="{D1F7AA51-7F09-456D-ACF2-8F22FC6C7610}" dt="2021-10-19T14:42:58.393" v="396" actId="1076"/>
        <pc:sldMkLst>
          <pc:docMk/>
          <pc:sldMk cId="3931677953" sldId="398"/>
        </pc:sldMkLst>
        <pc:spChg chg="mod">
          <ac:chgData name="Nguyen Bui Trong Tin" userId="e8b171ad-d98b-49d5-bbe6-f86bd94206fe" providerId="ADAL" clId="{D1F7AA51-7F09-456D-ACF2-8F22FC6C7610}" dt="2021-10-19T14:42:52.939" v="393" actId="14100"/>
          <ac:spMkLst>
            <pc:docMk/>
            <pc:sldMk cId="3931677953" sldId="398"/>
            <ac:spMk id="2" creationId="{C9642E87-65C0-4B01-9EB9-B8CBA88D0774}"/>
          </ac:spMkLst>
        </pc:spChg>
        <pc:spChg chg="mod">
          <ac:chgData name="Nguyen Bui Trong Tin" userId="e8b171ad-d98b-49d5-bbe6-f86bd94206fe" providerId="ADAL" clId="{D1F7AA51-7F09-456D-ACF2-8F22FC6C7610}" dt="2021-10-19T14:42:58.393" v="396" actId="1076"/>
          <ac:spMkLst>
            <pc:docMk/>
            <pc:sldMk cId="3931677953" sldId="398"/>
            <ac:spMk id="3" creationId="{E44AE5CC-95D2-453B-AD1A-3BB478B2C025}"/>
          </ac:spMkLst>
        </pc:spChg>
        <pc:picChg chg="mod">
          <ac:chgData name="Nguyen Bui Trong Tin" userId="e8b171ad-d98b-49d5-bbe6-f86bd94206fe" providerId="ADAL" clId="{D1F7AA51-7F09-456D-ACF2-8F22FC6C7610}" dt="2021-10-19T14:39:28.537" v="269"/>
          <ac:picMkLst>
            <pc:docMk/>
            <pc:sldMk cId="3931677953" sldId="398"/>
            <ac:picMk id="4" creationId="{785B435F-8692-4D97-BCBE-3C130988580F}"/>
          </ac:picMkLst>
        </pc:picChg>
      </pc:sldChg>
      <pc:sldChg chg="modSp">
        <pc:chgData name="Nguyen Bui Trong Tin" userId="e8b171ad-d98b-49d5-bbe6-f86bd94206fe" providerId="ADAL" clId="{D1F7AA51-7F09-456D-ACF2-8F22FC6C7610}" dt="2021-10-19T14:39:28.537" v="269"/>
        <pc:sldMkLst>
          <pc:docMk/>
          <pc:sldMk cId="194735155" sldId="399"/>
        </pc:sldMkLst>
        <pc:spChg chg="mod">
          <ac:chgData name="Nguyen Bui Trong Tin" userId="e8b171ad-d98b-49d5-bbe6-f86bd94206fe" providerId="ADAL" clId="{D1F7AA51-7F09-456D-ACF2-8F22FC6C7610}" dt="2021-10-19T14:39:28.537" v="269"/>
          <ac:spMkLst>
            <pc:docMk/>
            <pc:sldMk cId="194735155" sldId="399"/>
            <ac:spMk id="2" creationId="{974FA16B-51BF-41D7-B4C6-846EE6605D80}"/>
          </ac:spMkLst>
        </pc:spChg>
        <pc:spChg chg="mod">
          <ac:chgData name="Nguyen Bui Trong Tin" userId="e8b171ad-d98b-49d5-bbe6-f86bd94206fe" providerId="ADAL" clId="{D1F7AA51-7F09-456D-ACF2-8F22FC6C7610}" dt="2021-10-19T14:39:28.537" v="269"/>
          <ac:spMkLst>
            <pc:docMk/>
            <pc:sldMk cId="194735155" sldId="399"/>
            <ac:spMk id="3" creationId="{7D51A122-4B22-4920-9DE3-DBB47864AA7E}"/>
          </ac:spMkLst>
        </pc:spChg>
        <pc:picChg chg="mod">
          <ac:chgData name="Nguyen Bui Trong Tin" userId="e8b171ad-d98b-49d5-bbe6-f86bd94206fe" providerId="ADAL" clId="{D1F7AA51-7F09-456D-ACF2-8F22FC6C7610}" dt="2021-10-19T14:39:28.537" v="269"/>
          <ac:picMkLst>
            <pc:docMk/>
            <pc:sldMk cId="194735155" sldId="399"/>
            <ac:picMk id="4" creationId="{B8CB527A-ECF6-4334-9AB1-393EDC4C512B}"/>
          </ac:picMkLst>
        </pc:picChg>
      </pc:sldChg>
      <pc:sldChg chg="modSp modNotes">
        <pc:chgData name="Nguyen Bui Trong Tin" userId="e8b171ad-d98b-49d5-bbe6-f86bd94206fe" providerId="ADAL" clId="{D1F7AA51-7F09-456D-ACF2-8F22FC6C7610}" dt="2021-10-19T14:39:28.537" v="269"/>
        <pc:sldMkLst>
          <pc:docMk/>
          <pc:sldMk cId="1432525416" sldId="400"/>
        </pc:sldMkLst>
        <pc:spChg chg="mod">
          <ac:chgData name="Nguyen Bui Trong Tin" userId="e8b171ad-d98b-49d5-bbe6-f86bd94206fe" providerId="ADAL" clId="{D1F7AA51-7F09-456D-ACF2-8F22FC6C7610}" dt="2021-10-19T14:39:28.537" v="269"/>
          <ac:spMkLst>
            <pc:docMk/>
            <pc:sldMk cId="1432525416" sldId="400"/>
            <ac:spMk id="2" creationId="{4A5A9AD6-1E21-4345-AEB4-70FD3EA8CCA7}"/>
          </ac:spMkLst>
        </pc:spChg>
        <pc:spChg chg="mod">
          <ac:chgData name="Nguyen Bui Trong Tin" userId="e8b171ad-d98b-49d5-bbe6-f86bd94206fe" providerId="ADAL" clId="{D1F7AA51-7F09-456D-ACF2-8F22FC6C7610}" dt="2021-10-19T14:39:28.537" v="269"/>
          <ac:spMkLst>
            <pc:docMk/>
            <pc:sldMk cId="1432525416" sldId="400"/>
            <ac:spMk id="3" creationId="{52DC2607-F32E-4E36-BB99-FF93F1BD315F}"/>
          </ac:spMkLst>
        </pc:spChg>
        <pc:picChg chg="mod">
          <ac:chgData name="Nguyen Bui Trong Tin" userId="e8b171ad-d98b-49d5-bbe6-f86bd94206fe" providerId="ADAL" clId="{D1F7AA51-7F09-456D-ACF2-8F22FC6C7610}" dt="2021-10-19T14:39:28.537" v="269"/>
          <ac:picMkLst>
            <pc:docMk/>
            <pc:sldMk cId="1432525416" sldId="400"/>
            <ac:picMk id="5" creationId="{71648C81-7E9D-4A54-9BBC-6068BC670FD5}"/>
          </ac:picMkLst>
        </pc:picChg>
      </pc:sldChg>
      <pc:sldChg chg="modSp mod">
        <pc:chgData name="Nguyen Bui Trong Tin" userId="e8b171ad-d98b-49d5-bbe6-f86bd94206fe" providerId="ADAL" clId="{D1F7AA51-7F09-456D-ACF2-8F22FC6C7610}" dt="2021-10-19T15:35:08.185" v="451" actId="20577"/>
        <pc:sldMkLst>
          <pc:docMk/>
          <pc:sldMk cId="2330960886" sldId="401"/>
        </pc:sldMkLst>
        <pc:spChg chg="mod">
          <ac:chgData name="Nguyen Bui Trong Tin" userId="e8b171ad-d98b-49d5-bbe6-f86bd94206fe" providerId="ADAL" clId="{D1F7AA51-7F09-456D-ACF2-8F22FC6C7610}" dt="2021-10-19T14:39:28.537" v="269"/>
          <ac:spMkLst>
            <pc:docMk/>
            <pc:sldMk cId="2330960886" sldId="401"/>
            <ac:spMk id="2" creationId="{DCE0BBAF-001F-42E0-A385-12D55831A64D}"/>
          </ac:spMkLst>
        </pc:spChg>
        <pc:spChg chg="mod">
          <ac:chgData name="Nguyen Bui Trong Tin" userId="e8b171ad-d98b-49d5-bbe6-f86bd94206fe" providerId="ADAL" clId="{D1F7AA51-7F09-456D-ACF2-8F22FC6C7610}" dt="2021-10-19T15:35:08.185" v="451" actId="20577"/>
          <ac:spMkLst>
            <pc:docMk/>
            <pc:sldMk cId="2330960886" sldId="401"/>
            <ac:spMk id="3" creationId="{15FB683E-721C-40E6-A2DB-CC1CBD6576D4}"/>
          </ac:spMkLst>
        </pc:spChg>
        <pc:picChg chg="mod">
          <ac:chgData name="Nguyen Bui Trong Tin" userId="e8b171ad-d98b-49d5-bbe6-f86bd94206fe" providerId="ADAL" clId="{D1F7AA51-7F09-456D-ACF2-8F22FC6C7610}" dt="2021-10-19T15:34:58.586" v="441" actId="1076"/>
          <ac:picMkLst>
            <pc:docMk/>
            <pc:sldMk cId="2330960886" sldId="401"/>
            <ac:picMk id="4" creationId="{FB5B6FEC-4093-4D54-BC5B-EFFBA51BDE57}"/>
          </ac:picMkLst>
        </pc:picChg>
      </pc:sldChg>
      <pc:sldChg chg="modSp">
        <pc:chgData name="Nguyen Bui Trong Tin" userId="e8b171ad-d98b-49d5-bbe6-f86bd94206fe" providerId="ADAL" clId="{D1F7AA51-7F09-456D-ACF2-8F22FC6C7610}" dt="2021-10-19T14:39:28.537" v="269"/>
        <pc:sldMkLst>
          <pc:docMk/>
          <pc:sldMk cId="3200031086" sldId="402"/>
        </pc:sldMkLst>
        <pc:spChg chg="mod">
          <ac:chgData name="Nguyen Bui Trong Tin" userId="e8b171ad-d98b-49d5-bbe6-f86bd94206fe" providerId="ADAL" clId="{D1F7AA51-7F09-456D-ACF2-8F22FC6C7610}" dt="2021-10-19T14:39:28.537" v="269"/>
          <ac:spMkLst>
            <pc:docMk/>
            <pc:sldMk cId="3200031086" sldId="402"/>
            <ac:spMk id="2" creationId="{57CDDB80-E8D7-4564-AA00-58756EC4E85B}"/>
          </ac:spMkLst>
        </pc:spChg>
        <pc:spChg chg="mod">
          <ac:chgData name="Nguyen Bui Trong Tin" userId="e8b171ad-d98b-49d5-bbe6-f86bd94206fe" providerId="ADAL" clId="{D1F7AA51-7F09-456D-ACF2-8F22FC6C7610}" dt="2021-10-19T14:39:28.537" v="269"/>
          <ac:spMkLst>
            <pc:docMk/>
            <pc:sldMk cId="3200031086" sldId="402"/>
            <ac:spMk id="3" creationId="{D065D673-1066-42AC-86A4-87597C046D3F}"/>
          </ac:spMkLst>
        </pc:spChg>
        <pc:picChg chg="mod">
          <ac:chgData name="Nguyen Bui Trong Tin" userId="e8b171ad-d98b-49d5-bbe6-f86bd94206fe" providerId="ADAL" clId="{D1F7AA51-7F09-456D-ACF2-8F22FC6C7610}" dt="2021-10-19T14:39:28.537" v="269"/>
          <ac:picMkLst>
            <pc:docMk/>
            <pc:sldMk cId="3200031086" sldId="402"/>
            <ac:picMk id="4" creationId="{05E5E524-4B04-4C43-96D3-702DC78D60DF}"/>
          </ac:picMkLst>
        </pc:picChg>
      </pc:sldChg>
      <pc:sldChg chg="modSp">
        <pc:chgData name="Nguyen Bui Trong Tin" userId="e8b171ad-d98b-49d5-bbe6-f86bd94206fe" providerId="ADAL" clId="{D1F7AA51-7F09-456D-ACF2-8F22FC6C7610}" dt="2021-10-19T14:39:28.537" v="269"/>
        <pc:sldMkLst>
          <pc:docMk/>
          <pc:sldMk cId="2055043864" sldId="403"/>
        </pc:sldMkLst>
        <pc:spChg chg="mod">
          <ac:chgData name="Nguyen Bui Trong Tin" userId="e8b171ad-d98b-49d5-bbe6-f86bd94206fe" providerId="ADAL" clId="{D1F7AA51-7F09-456D-ACF2-8F22FC6C7610}" dt="2021-10-19T14:39:28.537" v="269"/>
          <ac:spMkLst>
            <pc:docMk/>
            <pc:sldMk cId="2055043864" sldId="403"/>
            <ac:spMk id="2" creationId="{50190F28-2401-49AD-94B5-081E74C44C86}"/>
          </ac:spMkLst>
        </pc:spChg>
        <pc:spChg chg="mod">
          <ac:chgData name="Nguyen Bui Trong Tin" userId="e8b171ad-d98b-49d5-bbe6-f86bd94206fe" providerId="ADAL" clId="{D1F7AA51-7F09-456D-ACF2-8F22FC6C7610}" dt="2021-10-19T14:39:28.537" v="269"/>
          <ac:spMkLst>
            <pc:docMk/>
            <pc:sldMk cId="2055043864" sldId="403"/>
            <ac:spMk id="3" creationId="{A0814800-F3E2-4198-B156-B40B80AC0650}"/>
          </ac:spMkLst>
        </pc:spChg>
        <pc:picChg chg="mod">
          <ac:chgData name="Nguyen Bui Trong Tin" userId="e8b171ad-d98b-49d5-bbe6-f86bd94206fe" providerId="ADAL" clId="{D1F7AA51-7F09-456D-ACF2-8F22FC6C7610}" dt="2021-10-19T14:39:28.537" v="269"/>
          <ac:picMkLst>
            <pc:docMk/>
            <pc:sldMk cId="2055043864" sldId="403"/>
            <ac:picMk id="4" creationId="{85414886-4D89-4815-A788-CDF4A335BE30}"/>
          </ac:picMkLst>
        </pc:picChg>
      </pc:sldChg>
      <pc:sldChg chg="addSp modSp mod">
        <pc:chgData name="Nguyen Bui Trong Tin" userId="e8b171ad-d98b-49d5-bbe6-f86bd94206fe" providerId="ADAL" clId="{D1F7AA51-7F09-456D-ACF2-8F22FC6C7610}" dt="2021-10-19T15:24:11.293" v="440" actId="20577"/>
        <pc:sldMkLst>
          <pc:docMk/>
          <pc:sldMk cId="1045081640" sldId="404"/>
        </pc:sldMkLst>
        <pc:spChg chg="mod">
          <ac:chgData name="Nguyen Bui Trong Tin" userId="e8b171ad-d98b-49d5-bbe6-f86bd94206fe" providerId="ADAL" clId="{D1F7AA51-7F09-456D-ACF2-8F22FC6C7610}" dt="2021-10-19T14:39:28.537" v="269"/>
          <ac:spMkLst>
            <pc:docMk/>
            <pc:sldMk cId="1045081640" sldId="404"/>
            <ac:spMk id="2" creationId="{A78FBF0C-3C39-4A96-B350-BC5C9E60B6A9}"/>
          </ac:spMkLst>
        </pc:spChg>
        <pc:spChg chg="mod">
          <ac:chgData name="Nguyen Bui Trong Tin" userId="e8b171ad-d98b-49d5-bbe6-f86bd94206fe" providerId="ADAL" clId="{D1F7AA51-7F09-456D-ACF2-8F22FC6C7610}" dt="2021-10-19T15:24:11.293" v="440" actId="20577"/>
          <ac:spMkLst>
            <pc:docMk/>
            <pc:sldMk cId="1045081640" sldId="404"/>
            <ac:spMk id="3" creationId="{2C8F08C7-475C-4589-809D-BB14BF806BC0}"/>
          </ac:spMkLst>
        </pc:spChg>
        <pc:picChg chg="mod">
          <ac:chgData name="Nguyen Bui Trong Tin" userId="e8b171ad-d98b-49d5-bbe6-f86bd94206fe" providerId="ADAL" clId="{D1F7AA51-7F09-456D-ACF2-8F22FC6C7610}" dt="2021-10-19T15:23:58.953" v="399" actId="1076"/>
          <ac:picMkLst>
            <pc:docMk/>
            <pc:sldMk cId="1045081640" sldId="404"/>
            <ac:picMk id="4" creationId="{740DE2DE-4DC6-4652-BC81-CFBD46492611}"/>
          </ac:picMkLst>
        </pc:picChg>
        <pc:picChg chg="add mod">
          <ac:chgData name="Nguyen Bui Trong Tin" userId="e8b171ad-d98b-49d5-bbe6-f86bd94206fe" providerId="ADAL" clId="{D1F7AA51-7F09-456D-ACF2-8F22FC6C7610}" dt="2021-10-19T15:24:00.215" v="400" actId="1076"/>
          <ac:picMkLst>
            <pc:docMk/>
            <pc:sldMk cId="1045081640" sldId="404"/>
            <ac:picMk id="5" creationId="{13F6081D-D098-43F2-86D0-CD8896555E70}"/>
          </ac:picMkLst>
        </pc:picChg>
      </pc:sldChg>
      <pc:sldChg chg="modSp modNotes">
        <pc:chgData name="Nguyen Bui Trong Tin" userId="e8b171ad-d98b-49d5-bbe6-f86bd94206fe" providerId="ADAL" clId="{D1F7AA51-7F09-456D-ACF2-8F22FC6C7610}" dt="2021-10-19T14:39:28.537" v="269"/>
        <pc:sldMkLst>
          <pc:docMk/>
          <pc:sldMk cId="3106624527" sldId="449"/>
        </pc:sldMkLst>
        <pc:spChg chg="mod">
          <ac:chgData name="Nguyen Bui Trong Tin" userId="e8b171ad-d98b-49d5-bbe6-f86bd94206fe" providerId="ADAL" clId="{D1F7AA51-7F09-456D-ACF2-8F22FC6C7610}" dt="2021-10-19T14:39:28.537" v="269"/>
          <ac:spMkLst>
            <pc:docMk/>
            <pc:sldMk cId="3106624527" sldId="449"/>
            <ac:spMk id="3" creationId="{139D5992-74CA-4E5E-831D-1F8F99FB57FF}"/>
          </ac:spMkLst>
        </pc:spChg>
        <pc:picChg chg="mod">
          <ac:chgData name="Nguyen Bui Trong Tin" userId="e8b171ad-d98b-49d5-bbe6-f86bd94206fe" providerId="ADAL" clId="{D1F7AA51-7F09-456D-ACF2-8F22FC6C7610}" dt="2021-10-19T14:39:28.537" v="269"/>
          <ac:picMkLst>
            <pc:docMk/>
            <pc:sldMk cId="3106624527" sldId="449"/>
            <ac:picMk id="2" creationId="{6C29D2FD-CE70-441F-9351-1161A1770715}"/>
          </ac:picMkLst>
        </pc:picChg>
        <pc:picChg chg="mod">
          <ac:chgData name="Nguyen Bui Trong Tin" userId="e8b171ad-d98b-49d5-bbe6-f86bd94206fe" providerId="ADAL" clId="{D1F7AA51-7F09-456D-ACF2-8F22FC6C7610}" dt="2021-10-19T14:39:28.537" v="269"/>
          <ac:picMkLst>
            <pc:docMk/>
            <pc:sldMk cId="3106624527" sldId="449"/>
            <ac:picMk id="4" creationId="{D8784809-E4B0-450D-8F76-F785F174234E}"/>
          </ac:picMkLst>
        </pc:picChg>
      </pc:sldChg>
      <pc:sldChg chg="modSp modNotes">
        <pc:chgData name="Nguyen Bui Trong Tin" userId="e8b171ad-d98b-49d5-bbe6-f86bd94206fe" providerId="ADAL" clId="{D1F7AA51-7F09-456D-ACF2-8F22FC6C7610}" dt="2021-10-19T14:39:28.537" v="269"/>
        <pc:sldMkLst>
          <pc:docMk/>
          <pc:sldMk cId="328419119" sldId="518"/>
        </pc:sldMkLst>
        <pc:spChg chg="mod">
          <ac:chgData name="Nguyen Bui Trong Tin" userId="e8b171ad-d98b-49d5-bbe6-f86bd94206fe" providerId="ADAL" clId="{D1F7AA51-7F09-456D-ACF2-8F22FC6C7610}" dt="2021-10-19T14:39:28.537" v="269"/>
          <ac:spMkLst>
            <pc:docMk/>
            <pc:sldMk cId="328419119" sldId="518"/>
            <ac:spMk id="3" creationId="{139D5992-74CA-4E5E-831D-1F8F99FB57FF}"/>
          </ac:spMkLst>
        </pc:spChg>
        <pc:picChg chg="mod">
          <ac:chgData name="Nguyen Bui Trong Tin" userId="e8b171ad-d98b-49d5-bbe6-f86bd94206fe" providerId="ADAL" clId="{D1F7AA51-7F09-456D-ACF2-8F22FC6C7610}" dt="2021-10-19T14:39:28.537" v="269"/>
          <ac:picMkLst>
            <pc:docMk/>
            <pc:sldMk cId="328419119" sldId="518"/>
            <ac:picMk id="2" creationId="{8F2897FE-9967-4370-BB7A-D2BCE1EE3512}"/>
          </ac:picMkLst>
        </pc:picChg>
      </pc:sldChg>
      <pc:sldChg chg="modSp">
        <pc:chgData name="Nguyen Bui Trong Tin" userId="e8b171ad-d98b-49d5-bbe6-f86bd94206fe" providerId="ADAL" clId="{D1F7AA51-7F09-456D-ACF2-8F22FC6C7610}" dt="2021-10-19T14:39:28.537" v="269"/>
        <pc:sldMkLst>
          <pc:docMk/>
          <pc:sldMk cId="3712346914" sldId="519"/>
        </pc:sldMkLst>
        <pc:spChg chg="mod">
          <ac:chgData name="Nguyen Bui Trong Tin" userId="e8b171ad-d98b-49d5-bbe6-f86bd94206fe" providerId="ADAL" clId="{D1F7AA51-7F09-456D-ACF2-8F22FC6C7610}" dt="2021-10-19T14:39:28.537" v="269"/>
          <ac:spMkLst>
            <pc:docMk/>
            <pc:sldMk cId="3712346914" sldId="519"/>
            <ac:spMk id="2" creationId="{8F4F7661-6D8B-4CCF-B0E1-03746E5C67B9}"/>
          </ac:spMkLst>
        </pc:spChg>
        <pc:spChg chg="mod">
          <ac:chgData name="Nguyen Bui Trong Tin" userId="e8b171ad-d98b-49d5-bbe6-f86bd94206fe" providerId="ADAL" clId="{D1F7AA51-7F09-456D-ACF2-8F22FC6C7610}" dt="2021-10-19T14:39:28.537" v="269"/>
          <ac:spMkLst>
            <pc:docMk/>
            <pc:sldMk cId="3712346914" sldId="519"/>
            <ac:spMk id="5" creationId="{A73D32D2-C02F-43E1-8043-50333EFCB356}"/>
          </ac:spMkLst>
        </pc:spChg>
        <pc:spChg chg="mod">
          <ac:chgData name="Nguyen Bui Trong Tin" userId="e8b171ad-d98b-49d5-bbe6-f86bd94206fe" providerId="ADAL" clId="{D1F7AA51-7F09-456D-ACF2-8F22FC6C7610}" dt="2021-10-19T14:39:28.537" v="269"/>
          <ac:spMkLst>
            <pc:docMk/>
            <pc:sldMk cId="3712346914" sldId="519"/>
            <ac:spMk id="7" creationId="{FF16B4EF-314D-4388-9F17-24FD961E7A86}"/>
          </ac:spMkLst>
        </pc:spChg>
        <pc:picChg chg="mod">
          <ac:chgData name="Nguyen Bui Trong Tin" userId="e8b171ad-d98b-49d5-bbe6-f86bd94206fe" providerId="ADAL" clId="{D1F7AA51-7F09-456D-ACF2-8F22FC6C7610}" dt="2021-10-19T14:39:28.537" v="269"/>
          <ac:picMkLst>
            <pc:docMk/>
            <pc:sldMk cId="3712346914" sldId="519"/>
            <ac:picMk id="3" creationId="{D477F1C4-5D47-4D96-A6A3-F572837BA95D}"/>
          </ac:picMkLst>
        </pc:picChg>
      </pc:sldChg>
      <pc:sldChg chg="addSp delSp modSp mod setBg">
        <pc:chgData name="Nguyen Bui Trong Tin" userId="e8b171ad-d98b-49d5-bbe6-f86bd94206fe" providerId="ADAL" clId="{D1F7AA51-7F09-456D-ACF2-8F22FC6C7610}" dt="2021-10-19T16:39:07.644" v="513" actId="20577"/>
        <pc:sldMkLst>
          <pc:docMk/>
          <pc:sldMk cId="4211839070" sldId="520"/>
        </pc:sldMkLst>
        <pc:spChg chg="del mod">
          <ac:chgData name="Nguyen Bui Trong Tin" userId="e8b171ad-d98b-49d5-bbe6-f86bd94206fe" providerId="ADAL" clId="{D1F7AA51-7F09-456D-ACF2-8F22FC6C7610}" dt="2021-10-19T16:38:45.944" v="464" actId="478"/>
          <ac:spMkLst>
            <pc:docMk/>
            <pc:sldMk cId="4211839070" sldId="520"/>
            <ac:spMk id="2" creationId="{27CFAA36-08A4-4966-9AB6-7A2F08760EC1}"/>
          </ac:spMkLst>
        </pc:spChg>
        <pc:spChg chg="del mod">
          <ac:chgData name="Nguyen Bui Trong Tin" userId="e8b171ad-d98b-49d5-bbe6-f86bd94206fe" providerId="ADAL" clId="{D1F7AA51-7F09-456D-ACF2-8F22FC6C7610}" dt="2021-10-19T16:38:44.365" v="463" actId="478"/>
          <ac:spMkLst>
            <pc:docMk/>
            <pc:sldMk cId="4211839070" sldId="520"/>
            <ac:spMk id="3" creationId="{56B1D705-736A-4EFA-895C-9EB0F15733EC}"/>
          </ac:spMkLst>
        </pc:spChg>
        <pc:spChg chg="add mod">
          <ac:chgData name="Nguyen Bui Trong Tin" userId="e8b171ad-d98b-49d5-bbe6-f86bd94206fe" providerId="ADAL" clId="{D1F7AA51-7F09-456D-ACF2-8F22FC6C7610}" dt="2021-10-19T16:39:07.644" v="513" actId="20577"/>
          <ac:spMkLst>
            <pc:docMk/>
            <pc:sldMk cId="4211839070" sldId="520"/>
            <ac:spMk id="5" creationId="{7D22B11F-8D58-48EB-AF28-4254A8B26998}"/>
          </ac:spMkLst>
        </pc:spChg>
        <pc:picChg chg="mod">
          <ac:chgData name="Nguyen Bui Trong Tin" userId="e8b171ad-d98b-49d5-bbe6-f86bd94206fe" providerId="ADAL" clId="{D1F7AA51-7F09-456D-ACF2-8F22FC6C7610}" dt="2021-10-19T14:39:28.537" v="269"/>
          <ac:picMkLst>
            <pc:docMk/>
            <pc:sldMk cId="4211839070" sldId="520"/>
            <ac:picMk id="4" creationId="{1E1D4715-A11E-48D6-9E2F-48CBCCB6DB9A}"/>
          </ac:picMkLst>
        </pc:picChg>
      </pc:sldChg>
      <pc:sldChg chg="addSp modSp new mod">
        <pc:chgData name="Nguyen Bui Trong Tin" userId="e8b171ad-d98b-49d5-bbe6-f86bd94206fe" providerId="ADAL" clId="{D1F7AA51-7F09-456D-ACF2-8F22FC6C7610}" dt="2021-10-19T16:40:01.956" v="668" actId="20577"/>
        <pc:sldMkLst>
          <pc:docMk/>
          <pc:sldMk cId="973288406" sldId="521"/>
        </pc:sldMkLst>
        <pc:spChg chg="mod">
          <ac:chgData name="Nguyen Bui Trong Tin" userId="e8b171ad-d98b-49d5-bbe6-f86bd94206fe" providerId="ADAL" clId="{D1F7AA51-7F09-456D-ACF2-8F22FC6C7610}" dt="2021-10-19T14:39:28.537" v="269"/>
          <ac:spMkLst>
            <pc:docMk/>
            <pc:sldMk cId="973288406" sldId="521"/>
            <ac:spMk id="2" creationId="{350DB932-B38C-4735-82D9-432821249DFE}"/>
          </ac:spMkLst>
        </pc:spChg>
        <pc:spChg chg="mod">
          <ac:chgData name="Nguyen Bui Trong Tin" userId="e8b171ad-d98b-49d5-bbe6-f86bd94206fe" providerId="ADAL" clId="{D1F7AA51-7F09-456D-ACF2-8F22FC6C7610}" dt="2021-10-19T16:40:01.956" v="668" actId="20577"/>
          <ac:spMkLst>
            <pc:docMk/>
            <pc:sldMk cId="973288406" sldId="521"/>
            <ac:spMk id="3" creationId="{C447369A-65FE-4299-935A-12886E81019C}"/>
          </ac:spMkLst>
        </pc:spChg>
        <pc:picChg chg="add mod">
          <ac:chgData name="Nguyen Bui Trong Tin" userId="e8b171ad-d98b-49d5-bbe6-f86bd94206fe" providerId="ADAL" clId="{D1F7AA51-7F09-456D-ACF2-8F22FC6C7610}" dt="2021-10-19T14:39:28.537" v="269"/>
          <ac:picMkLst>
            <pc:docMk/>
            <pc:sldMk cId="973288406" sldId="521"/>
            <ac:picMk id="5" creationId="{629F8AD9-F8C7-4DBA-AA5F-9856DE1A180E}"/>
          </ac:picMkLst>
        </pc:picChg>
      </pc:sldChg>
      <pc:sldChg chg="addSp modSp new mod">
        <pc:chgData name="Nguyen Bui Trong Tin" userId="e8b171ad-d98b-49d5-bbe6-f86bd94206fe" providerId="ADAL" clId="{D1F7AA51-7F09-456D-ACF2-8F22FC6C7610}" dt="2021-10-19T16:40:06.025" v="669" actId="14100"/>
        <pc:sldMkLst>
          <pc:docMk/>
          <pc:sldMk cId="2997746716" sldId="522"/>
        </pc:sldMkLst>
        <pc:spChg chg="mod">
          <ac:chgData name="Nguyen Bui Trong Tin" userId="e8b171ad-d98b-49d5-bbe6-f86bd94206fe" providerId="ADAL" clId="{D1F7AA51-7F09-456D-ACF2-8F22FC6C7610}" dt="2021-10-19T14:39:28.537" v="269"/>
          <ac:spMkLst>
            <pc:docMk/>
            <pc:sldMk cId="2997746716" sldId="522"/>
            <ac:spMk id="2" creationId="{421C68A7-E98C-4E14-A8E5-ECDA720A5041}"/>
          </ac:spMkLst>
        </pc:spChg>
        <pc:spChg chg="mod">
          <ac:chgData name="Nguyen Bui Trong Tin" userId="e8b171ad-d98b-49d5-bbe6-f86bd94206fe" providerId="ADAL" clId="{D1F7AA51-7F09-456D-ACF2-8F22FC6C7610}" dt="2021-10-19T14:39:28.537" v="269"/>
          <ac:spMkLst>
            <pc:docMk/>
            <pc:sldMk cId="2997746716" sldId="522"/>
            <ac:spMk id="3" creationId="{809A18A8-DCB0-4C3F-90F5-480E65135865}"/>
          </ac:spMkLst>
        </pc:spChg>
        <pc:picChg chg="add mod">
          <ac:chgData name="Nguyen Bui Trong Tin" userId="e8b171ad-d98b-49d5-bbe6-f86bd94206fe" providerId="ADAL" clId="{D1F7AA51-7F09-456D-ACF2-8F22FC6C7610}" dt="2021-10-19T16:40:06.025" v="669" actId="14100"/>
          <ac:picMkLst>
            <pc:docMk/>
            <pc:sldMk cId="2997746716" sldId="522"/>
            <ac:picMk id="4" creationId="{5DB0C6E6-B566-4BBA-AAC4-B7826D9AA788}"/>
          </ac:picMkLst>
        </pc:picChg>
      </pc:sldChg>
      <pc:sldChg chg="addSp delSp modSp add mod modNotes modNotesTx">
        <pc:chgData name="Nguyen Bui Trong Tin" userId="e8b171ad-d98b-49d5-bbe6-f86bd94206fe" providerId="ADAL" clId="{D1F7AA51-7F09-456D-ACF2-8F22FC6C7610}" dt="2021-10-19T14:39:28.537" v="269"/>
        <pc:sldMkLst>
          <pc:docMk/>
          <pc:sldMk cId="1903840541" sldId="523"/>
        </pc:sldMkLst>
        <pc:spChg chg="del">
          <ac:chgData name="Nguyen Bui Trong Tin" userId="e8b171ad-d98b-49d5-bbe6-f86bd94206fe" providerId="ADAL" clId="{D1F7AA51-7F09-456D-ACF2-8F22FC6C7610}" dt="2021-10-17T14:56:35.400" v="155" actId="478"/>
          <ac:spMkLst>
            <pc:docMk/>
            <pc:sldMk cId="1903840541" sldId="523"/>
            <ac:spMk id="2" creationId="{421C68A7-E98C-4E14-A8E5-ECDA720A5041}"/>
          </ac:spMkLst>
        </pc:spChg>
        <pc:spChg chg="del">
          <ac:chgData name="Nguyen Bui Trong Tin" userId="e8b171ad-d98b-49d5-bbe6-f86bd94206fe" providerId="ADAL" clId="{D1F7AA51-7F09-456D-ACF2-8F22FC6C7610}" dt="2021-10-17T14:56:36.334" v="156" actId="478"/>
          <ac:spMkLst>
            <pc:docMk/>
            <pc:sldMk cId="1903840541" sldId="523"/>
            <ac:spMk id="3" creationId="{809A18A8-DCB0-4C3F-90F5-480E65135865}"/>
          </ac:spMkLst>
        </pc:spChg>
        <pc:picChg chg="add mod">
          <ac:chgData name="Nguyen Bui Trong Tin" userId="e8b171ad-d98b-49d5-bbe6-f86bd94206fe" providerId="ADAL" clId="{D1F7AA51-7F09-456D-ACF2-8F22FC6C7610}" dt="2021-10-19T14:39:28.537" v="269"/>
          <ac:picMkLst>
            <pc:docMk/>
            <pc:sldMk cId="1903840541" sldId="523"/>
            <ac:picMk id="5" creationId="{7C3CDF0C-41AC-43D5-967E-E77DF72C859F}"/>
          </ac:picMkLst>
        </pc:picChg>
        <pc:picChg chg="add mod">
          <ac:chgData name="Nguyen Bui Trong Tin" userId="e8b171ad-d98b-49d5-bbe6-f86bd94206fe" providerId="ADAL" clId="{D1F7AA51-7F09-456D-ACF2-8F22FC6C7610}" dt="2021-10-19T14:39:28.537" v="269"/>
          <ac:picMkLst>
            <pc:docMk/>
            <pc:sldMk cId="1903840541" sldId="523"/>
            <ac:picMk id="7" creationId="{71DF7D1A-388C-495B-887D-A6DF47267EFD}"/>
          </ac:picMkLst>
        </pc:picChg>
      </pc:sldChg>
      <pc:sldChg chg="addSp delSp modSp add mod">
        <pc:chgData name="Nguyen Bui Trong Tin" userId="e8b171ad-d98b-49d5-bbe6-f86bd94206fe" providerId="ADAL" clId="{D1F7AA51-7F09-456D-ACF2-8F22FC6C7610}" dt="2021-10-20T04:12:25.552" v="1365" actId="478"/>
        <pc:sldMkLst>
          <pc:docMk/>
          <pc:sldMk cId="2113727656" sldId="524"/>
        </pc:sldMkLst>
        <pc:spChg chg="del">
          <ac:chgData name="Nguyen Bui Trong Tin" userId="e8b171ad-d98b-49d5-bbe6-f86bd94206fe" providerId="ADAL" clId="{D1F7AA51-7F09-456D-ACF2-8F22FC6C7610}" dt="2021-10-19T14:39:07.429" v="264" actId="478"/>
          <ac:spMkLst>
            <pc:docMk/>
            <pc:sldMk cId="2113727656" sldId="524"/>
            <ac:spMk id="2" creationId="{421C68A7-E98C-4E14-A8E5-ECDA720A5041}"/>
          </ac:spMkLst>
        </pc:spChg>
        <pc:spChg chg="add del mod">
          <ac:chgData name="Nguyen Bui Trong Tin" userId="e8b171ad-d98b-49d5-bbe6-f86bd94206fe" providerId="ADAL" clId="{D1F7AA51-7F09-456D-ACF2-8F22FC6C7610}" dt="2021-10-20T01:31:31.268" v="674" actId="21"/>
          <ac:spMkLst>
            <pc:docMk/>
            <pc:sldMk cId="2113727656" sldId="524"/>
            <ac:spMk id="3" creationId="{809A18A8-DCB0-4C3F-90F5-480E65135865}"/>
          </ac:spMkLst>
        </pc:spChg>
        <pc:spChg chg="add del mod">
          <ac:chgData name="Nguyen Bui Trong Tin" userId="e8b171ad-d98b-49d5-bbe6-f86bd94206fe" providerId="ADAL" clId="{D1F7AA51-7F09-456D-ACF2-8F22FC6C7610}" dt="2021-10-20T01:31:26.962" v="671" actId="21"/>
          <ac:spMkLst>
            <pc:docMk/>
            <pc:sldMk cId="2113727656" sldId="524"/>
            <ac:spMk id="4" creationId="{BE002877-81E6-47B0-8F55-37A4288EE228}"/>
          </ac:spMkLst>
        </pc:spChg>
        <pc:spChg chg="add del mod">
          <ac:chgData name="Nguyen Bui Trong Tin" userId="e8b171ad-d98b-49d5-bbe6-f86bd94206fe" providerId="ADAL" clId="{D1F7AA51-7F09-456D-ACF2-8F22FC6C7610}" dt="2021-10-20T01:31:28.926" v="673" actId="21"/>
          <ac:spMkLst>
            <pc:docMk/>
            <pc:sldMk cId="2113727656" sldId="524"/>
            <ac:spMk id="7" creationId="{5116DEA0-7004-4FA1-BF30-EBF48B872D76}"/>
          </ac:spMkLst>
        </pc:spChg>
        <pc:spChg chg="add del mod">
          <ac:chgData name="Nguyen Bui Trong Tin" userId="e8b171ad-d98b-49d5-bbe6-f86bd94206fe" providerId="ADAL" clId="{D1F7AA51-7F09-456D-ACF2-8F22FC6C7610}" dt="2021-10-20T04:12:25.552" v="1365" actId="478"/>
          <ac:spMkLst>
            <pc:docMk/>
            <pc:sldMk cId="2113727656" sldId="524"/>
            <ac:spMk id="9" creationId="{04B12024-ACEA-4D18-A3DB-8C7969BB0782}"/>
          </ac:spMkLst>
        </pc:spChg>
        <pc:picChg chg="add mod">
          <ac:chgData name="Nguyen Bui Trong Tin" userId="e8b171ad-d98b-49d5-bbe6-f86bd94206fe" providerId="ADAL" clId="{D1F7AA51-7F09-456D-ACF2-8F22FC6C7610}" dt="2021-10-19T14:41:03.760" v="370" actId="1076"/>
          <ac:picMkLst>
            <pc:docMk/>
            <pc:sldMk cId="2113727656" sldId="524"/>
            <ac:picMk id="5" creationId="{93690ABD-A620-4EDC-A6CA-E68AC11871FC}"/>
          </ac:picMkLst>
        </pc:picChg>
        <pc:picChg chg="add del mod">
          <ac:chgData name="Nguyen Bui Trong Tin" userId="e8b171ad-d98b-49d5-bbe6-f86bd94206fe" providerId="ADAL" clId="{D1F7AA51-7F09-456D-ACF2-8F22FC6C7610}" dt="2021-10-19T14:40:57.712" v="367" actId="21"/>
          <ac:picMkLst>
            <pc:docMk/>
            <pc:sldMk cId="2113727656" sldId="524"/>
            <ac:picMk id="1026" creationId="{D072CEB4-FF7E-48A6-B2DB-C16AA6EF777E}"/>
          </ac:picMkLst>
        </pc:picChg>
      </pc:sldChg>
      <pc:sldChg chg="modSp add">
        <pc:chgData name="Nguyen Bui Trong Tin" userId="e8b171ad-d98b-49d5-bbe6-f86bd94206fe" providerId="ADAL" clId="{D1F7AA51-7F09-456D-ACF2-8F22FC6C7610}" dt="2021-10-19T14:39:28.537" v="269"/>
        <pc:sldMkLst>
          <pc:docMk/>
          <pc:sldMk cId="169262385" sldId="525"/>
        </pc:sldMkLst>
        <pc:spChg chg="mod">
          <ac:chgData name="Nguyen Bui Trong Tin" userId="e8b171ad-d98b-49d5-bbe6-f86bd94206fe" providerId="ADAL" clId="{D1F7AA51-7F09-456D-ACF2-8F22FC6C7610}" dt="2021-10-19T14:39:28.537" v="269"/>
          <ac:spMkLst>
            <pc:docMk/>
            <pc:sldMk cId="169262385" sldId="525"/>
            <ac:spMk id="2" creationId="{421C68A7-E98C-4E14-A8E5-ECDA720A5041}"/>
          </ac:spMkLst>
        </pc:spChg>
        <pc:spChg chg="mod">
          <ac:chgData name="Nguyen Bui Trong Tin" userId="e8b171ad-d98b-49d5-bbe6-f86bd94206fe" providerId="ADAL" clId="{D1F7AA51-7F09-456D-ACF2-8F22FC6C7610}" dt="2021-10-19T14:39:28.537" v="269"/>
          <ac:spMkLst>
            <pc:docMk/>
            <pc:sldMk cId="169262385" sldId="525"/>
            <ac:spMk id="3" creationId="{809A18A8-DCB0-4C3F-90F5-480E65135865}"/>
          </ac:spMkLst>
        </pc:spChg>
      </pc:sldChg>
      <pc:sldChg chg="modSp add">
        <pc:chgData name="Nguyen Bui Trong Tin" userId="e8b171ad-d98b-49d5-bbe6-f86bd94206fe" providerId="ADAL" clId="{D1F7AA51-7F09-456D-ACF2-8F22FC6C7610}" dt="2021-10-19T14:39:28.537" v="269"/>
        <pc:sldMkLst>
          <pc:docMk/>
          <pc:sldMk cId="3249086310" sldId="526"/>
        </pc:sldMkLst>
        <pc:spChg chg="mod">
          <ac:chgData name="Nguyen Bui Trong Tin" userId="e8b171ad-d98b-49d5-bbe6-f86bd94206fe" providerId="ADAL" clId="{D1F7AA51-7F09-456D-ACF2-8F22FC6C7610}" dt="2021-10-19T14:39:28.537" v="269"/>
          <ac:spMkLst>
            <pc:docMk/>
            <pc:sldMk cId="3249086310" sldId="526"/>
            <ac:spMk id="2" creationId="{421C68A7-E98C-4E14-A8E5-ECDA720A5041}"/>
          </ac:spMkLst>
        </pc:spChg>
        <pc:spChg chg="mod">
          <ac:chgData name="Nguyen Bui Trong Tin" userId="e8b171ad-d98b-49d5-bbe6-f86bd94206fe" providerId="ADAL" clId="{D1F7AA51-7F09-456D-ACF2-8F22FC6C7610}" dt="2021-10-19T14:39:28.537" v="269"/>
          <ac:spMkLst>
            <pc:docMk/>
            <pc:sldMk cId="3249086310" sldId="526"/>
            <ac:spMk id="3" creationId="{809A18A8-DCB0-4C3F-90F5-480E65135865}"/>
          </ac:spMkLst>
        </pc:spChg>
      </pc:sldChg>
      <pc:sldChg chg="modSp add">
        <pc:chgData name="Nguyen Bui Trong Tin" userId="e8b171ad-d98b-49d5-bbe6-f86bd94206fe" providerId="ADAL" clId="{D1F7AA51-7F09-456D-ACF2-8F22FC6C7610}" dt="2021-10-19T14:39:28.537" v="269"/>
        <pc:sldMkLst>
          <pc:docMk/>
          <pc:sldMk cId="3996413167" sldId="527"/>
        </pc:sldMkLst>
        <pc:spChg chg="mod">
          <ac:chgData name="Nguyen Bui Trong Tin" userId="e8b171ad-d98b-49d5-bbe6-f86bd94206fe" providerId="ADAL" clId="{D1F7AA51-7F09-456D-ACF2-8F22FC6C7610}" dt="2021-10-19T14:39:28.537" v="269"/>
          <ac:spMkLst>
            <pc:docMk/>
            <pc:sldMk cId="3996413167" sldId="527"/>
            <ac:spMk id="2" creationId="{421C68A7-E98C-4E14-A8E5-ECDA720A5041}"/>
          </ac:spMkLst>
        </pc:spChg>
        <pc:spChg chg="mod">
          <ac:chgData name="Nguyen Bui Trong Tin" userId="e8b171ad-d98b-49d5-bbe6-f86bd94206fe" providerId="ADAL" clId="{D1F7AA51-7F09-456D-ACF2-8F22FC6C7610}" dt="2021-10-19T14:39:28.537" v="269"/>
          <ac:spMkLst>
            <pc:docMk/>
            <pc:sldMk cId="3996413167" sldId="527"/>
            <ac:spMk id="3" creationId="{809A18A8-DCB0-4C3F-90F5-480E65135865}"/>
          </ac:spMkLst>
        </pc:spChg>
      </pc:sldChg>
      <pc:sldChg chg="delSp modSp add mod ord">
        <pc:chgData name="Nguyen Bui Trong Tin" userId="e8b171ad-d98b-49d5-bbe6-f86bd94206fe" providerId="ADAL" clId="{D1F7AA51-7F09-456D-ACF2-8F22FC6C7610}" dt="2021-10-20T04:26:28.994" v="1903"/>
        <pc:sldMkLst>
          <pc:docMk/>
          <pc:sldMk cId="3618442295" sldId="528"/>
        </pc:sldMkLst>
        <pc:spChg chg="mod">
          <ac:chgData name="Nguyen Bui Trong Tin" userId="e8b171ad-d98b-49d5-bbe6-f86bd94206fe" providerId="ADAL" clId="{D1F7AA51-7F09-456D-ACF2-8F22FC6C7610}" dt="2021-10-20T04:26:16.858" v="1901" actId="20577"/>
          <ac:spMkLst>
            <pc:docMk/>
            <pc:sldMk cId="3618442295" sldId="528"/>
            <ac:spMk id="3" creationId="{809A18A8-DCB0-4C3F-90F5-480E65135865}"/>
          </ac:spMkLst>
        </pc:spChg>
        <pc:picChg chg="del">
          <ac:chgData name="Nguyen Bui Trong Tin" userId="e8b171ad-d98b-49d5-bbe6-f86bd94206fe" providerId="ADAL" clId="{D1F7AA51-7F09-456D-ACF2-8F22FC6C7610}" dt="2021-10-19T14:41:17.491" v="374" actId="478"/>
          <ac:picMkLst>
            <pc:docMk/>
            <pc:sldMk cId="3618442295" sldId="528"/>
            <ac:picMk id="5" creationId="{93690ABD-A620-4EDC-A6CA-E68AC11871FC}"/>
          </ac:picMkLst>
        </pc:picChg>
      </pc:sldChg>
      <pc:sldChg chg="addSp modSp add mod ord">
        <pc:chgData name="Nguyen Bui Trong Tin" userId="e8b171ad-d98b-49d5-bbe6-f86bd94206fe" providerId="ADAL" clId="{D1F7AA51-7F09-456D-ACF2-8F22FC6C7610}" dt="2021-10-22T04:28:40.794" v="2758" actId="20577"/>
        <pc:sldMkLst>
          <pc:docMk/>
          <pc:sldMk cId="3688442845" sldId="529"/>
        </pc:sldMkLst>
        <pc:spChg chg="mod">
          <ac:chgData name="Nguyen Bui Trong Tin" userId="e8b171ad-d98b-49d5-bbe6-f86bd94206fe" providerId="ADAL" clId="{D1F7AA51-7F09-456D-ACF2-8F22FC6C7610}" dt="2021-10-22T04:28:40.794" v="2758" actId="20577"/>
          <ac:spMkLst>
            <pc:docMk/>
            <pc:sldMk cId="3688442845" sldId="529"/>
            <ac:spMk id="3" creationId="{809A18A8-DCB0-4C3F-90F5-480E65135865}"/>
          </ac:spMkLst>
        </pc:spChg>
        <pc:picChg chg="add mod">
          <ac:chgData name="Nguyen Bui Trong Tin" userId="e8b171ad-d98b-49d5-bbe6-f86bd94206fe" providerId="ADAL" clId="{D1F7AA51-7F09-456D-ACF2-8F22FC6C7610}" dt="2021-10-22T04:28:30.213" v="2755" actId="14100"/>
          <ac:picMkLst>
            <pc:docMk/>
            <pc:sldMk cId="3688442845" sldId="529"/>
            <ac:picMk id="1026" creationId="{39D32644-1924-43E5-BE83-410B859B71F7}"/>
          </ac:picMkLst>
        </pc:picChg>
      </pc:sldChg>
      <pc:sldChg chg="addSp modSp add mod ord">
        <pc:chgData name="Nguyen Bui Trong Tin" userId="e8b171ad-d98b-49d5-bbe6-f86bd94206fe" providerId="ADAL" clId="{D1F7AA51-7F09-456D-ACF2-8F22FC6C7610}" dt="2021-10-20T04:13:31.135" v="1546" actId="20577"/>
        <pc:sldMkLst>
          <pc:docMk/>
          <pc:sldMk cId="155420587" sldId="530"/>
        </pc:sldMkLst>
        <pc:spChg chg="mod">
          <ac:chgData name="Nguyen Bui Trong Tin" userId="e8b171ad-d98b-49d5-bbe6-f86bd94206fe" providerId="ADAL" clId="{D1F7AA51-7F09-456D-ACF2-8F22FC6C7610}" dt="2021-10-20T04:13:31.135" v="1546" actId="20577"/>
          <ac:spMkLst>
            <pc:docMk/>
            <pc:sldMk cId="155420587" sldId="530"/>
            <ac:spMk id="3" creationId="{809A18A8-DCB0-4C3F-90F5-480E65135865}"/>
          </ac:spMkLst>
        </pc:spChg>
        <pc:picChg chg="add mod">
          <ac:chgData name="Nguyen Bui Trong Tin" userId="e8b171ad-d98b-49d5-bbe6-f86bd94206fe" providerId="ADAL" clId="{D1F7AA51-7F09-456D-ACF2-8F22FC6C7610}" dt="2021-10-20T04:13:04.898" v="1370" actId="14100"/>
          <ac:picMkLst>
            <pc:docMk/>
            <pc:sldMk cId="155420587" sldId="530"/>
            <ac:picMk id="2050" creationId="{9D13D46B-4F95-49C1-AC09-279AD2DD5C87}"/>
          </ac:picMkLst>
        </pc:picChg>
      </pc:sldChg>
      <pc:sldChg chg="addSp delSp modSp add mod ord">
        <pc:chgData name="Nguyen Bui Trong Tin" userId="e8b171ad-d98b-49d5-bbe6-f86bd94206fe" providerId="ADAL" clId="{D1F7AA51-7F09-456D-ACF2-8F22FC6C7610}" dt="2021-10-21T16:06:13.541" v="1904"/>
        <pc:sldMkLst>
          <pc:docMk/>
          <pc:sldMk cId="3674995648" sldId="531"/>
        </pc:sldMkLst>
        <pc:spChg chg="mod">
          <ac:chgData name="Nguyen Bui Trong Tin" userId="e8b171ad-d98b-49d5-bbe6-f86bd94206fe" providerId="ADAL" clId="{D1F7AA51-7F09-456D-ACF2-8F22FC6C7610}" dt="2021-10-20T04:25:12.852" v="1694" actId="20577"/>
          <ac:spMkLst>
            <pc:docMk/>
            <pc:sldMk cId="3674995648" sldId="531"/>
            <ac:spMk id="3" creationId="{809A18A8-DCB0-4C3F-90F5-480E65135865}"/>
          </ac:spMkLst>
        </pc:spChg>
        <pc:picChg chg="add del mod">
          <ac:chgData name="Nguyen Bui Trong Tin" userId="e8b171ad-d98b-49d5-bbe6-f86bd94206fe" providerId="ADAL" clId="{D1F7AA51-7F09-456D-ACF2-8F22FC6C7610}" dt="2021-10-20T04:25:06.481" v="1684" actId="478"/>
          <ac:picMkLst>
            <pc:docMk/>
            <pc:sldMk cId="3674995648" sldId="531"/>
            <ac:picMk id="4" creationId="{2EDB4262-69D7-487D-A087-0F1A0FD2AFAF}"/>
          </ac:picMkLst>
        </pc:picChg>
        <pc:picChg chg="add mod">
          <ac:chgData name="Nguyen Bui Trong Tin" userId="e8b171ad-d98b-49d5-bbe6-f86bd94206fe" providerId="ADAL" clId="{D1F7AA51-7F09-456D-ACF2-8F22FC6C7610}" dt="2021-10-21T16:06:13.541" v="1904"/>
          <ac:picMkLst>
            <pc:docMk/>
            <pc:sldMk cId="3674995648" sldId="531"/>
            <ac:picMk id="4" creationId="{F9A51B47-B76F-4ABB-BD53-7CB3C18733F2}"/>
          </ac:picMkLst>
        </pc:picChg>
      </pc:sldChg>
      <pc:sldChg chg="addSp delSp modSp add mod">
        <pc:chgData name="Nguyen Bui Trong Tin" userId="e8b171ad-d98b-49d5-bbe6-f86bd94206fe" providerId="ADAL" clId="{D1F7AA51-7F09-456D-ACF2-8F22FC6C7610}" dt="2021-10-21T23:59:22.785" v="2481" actId="20577"/>
        <pc:sldMkLst>
          <pc:docMk/>
          <pc:sldMk cId="644668146" sldId="532"/>
        </pc:sldMkLst>
        <pc:spChg chg="mod">
          <ac:chgData name="Nguyen Bui Trong Tin" userId="e8b171ad-d98b-49d5-bbe6-f86bd94206fe" providerId="ADAL" clId="{D1F7AA51-7F09-456D-ACF2-8F22FC6C7610}" dt="2021-10-21T23:59:22.785" v="2481" actId="20577"/>
          <ac:spMkLst>
            <pc:docMk/>
            <pc:sldMk cId="644668146" sldId="532"/>
            <ac:spMk id="3" creationId="{809A18A8-DCB0-4C3F-90F5-480E65135865}"/>
          </ac:spMkLst>
        </pc:spChg>
        <pc:picChg chg="add del mod">
          <ac:chgData name="Nguyen Bui Trong Tin" userId="e8b171ad-d98b-49d5-bbe6-f86bd94206fe" providerId="ADAL" clId="{D1F7AA51-7F09-456D-ACF2-8F22FC6C7610}" dt="2021-10-21T23:57:14.189" v="1924" actId="21"/>
          <ac:picMkLst>
            <pc:docMk/>
            <pc:sldMk cId="644668146" sldId="532"/>
            <ac:picMk id="4" creationId="{D7C4810B-32F2-41C4-BE71-BBBEE3BDF3E9}"/>
          </ac:picMkLst>
        </pc:picChg>
        <pc:picChg chg="add mod modCrop">
          <ac:chgData name="Nguyen Bui Trong Tin" userId="e8b171ad-d98b-49d5-bbe6-f86bd94206fe" providerId="ADAL" clId="{D1F7AA51-7F09-456D-ACF2-8F22FC6C7610}" dt="2021-10-21T23:57:07.400" v="1922" actId="1076"/>
          <ac:picMkLst>
            <pc:docMk/>
            <pc:sldMk cId="644668146" sldId="532"/>
            <ac:picMk id="6" creationId="{018F5EB7-CCD1-425F-A7DA-526BFEC740B0}"/>
          </ac:picMkLst>
        </pc:picChg>
        <pc:picChg chg="add mod">
          <ac:chgData name="Nguyen Bui Trong Tin" userId="e8b171ad-d98b-49d5-bbe6-f86bd94206fe" providerId="ADAL" clId="{D1F7AA51-7F09-456D-ACF2-8F22FC6C7610}" dt="2021-10-21T23:57:17.716" v="1926"/>
          <ac:picMkLst>
            <pc:docMk/>
            <pc:sldMk cId="644668146" sldId="532"/>
            <ac:picMk id="7" creationId="{480E037B-FAEF-44D1-8C7F-F5DCAE2EF3AB}"/>
          </ac:picMkLst>
        </pc:picChg>
      </pc:sldChg>
      <pc:sldChg chg="add">
        <pc:chgData name="Nguyen Bui Trong Tin" userId="e8b171ad-d98b-49d5-bbe6-f86bd94206fe" providerId="ADAL" clId="{D1F7AA51-7F09-456D-ACF2-8F22FC6C7610}" dt="2021-10-19T14:41:24.881" v="388"/>
        <pc:sldMkLst>
          <pc:docMk/>
          <pc:sldMk cId="908527939" sldId="533"/>
        </pc:sldMkLst>
      </pc:sldChg>
      <pc:sldChg chg="add">
        <pc:chgData name="Nguyen Bui Trong Tin" userId="e8b171ad-d98b-49d5-bbe6-f86bd94206fe" providerId="ADAL" clId="{D1F7AA51-7F09-456D-ACF2-8F22FC6C7610}" dt="2021-10-19T14:41:25.048" v="389"/>
        <pc:sldMkLst>
          <pc:docMk/>
          <pc:sldMk cId="463368759" sldId="534"/>
        </pc:sldMkLst>
      </pc:sldChg>
      <pc:sldChg chg="add">
        <pc:chgData name="Nguyen Bui Trong Tin" userId="e8b171ad-d98b-49d5-bbe6-f86bd94206fe" providerId="ADAL" clId="{D1F7AA51-7F09-456D-ACF2-8F22FC6C7610}" dt="2021-10-19T14:41:25.235" v="390"/>
        <pc:sldMkLst>
          <pc:docMk/>
          <pc:sldMk cId="3913209384" sldId="535"/>
        </pc:sldMkLst>
      </pc:sldChg>
      <pc:sldChg chg="add">
        <pc:chgData name="Nguyen Bui Trong Tin" userId="e8b171ad-d98b-49d5-bbe6-f86bd94206fe" providerId="ADAL" clId="{D1F7AA51-7F09-456D-ACF2-8F22FC6C7610}" dt="2021-10-19T14:41:25.428" v="391"/>
        <pc:sldMkLst>
          <pc:docMk/>
          <pc:sldMk cId="1288662695" sldId="536"/>
        </pc:sldMkLst>
      </pc:sldChg>
      <pc:sldChg chg="modSp add mod">
        <pc:chgData name="Nguyen Bui Trong Tin" userId="e8b171ad-d98b-49d5-bbe6-f86bd94206fe" providerId="ADAL" clId="{D1F7AA51-7F09-456D-ACF2-8F22FC6C7610}" dt="2021-10-22T03:04:19.987" v="2754" actId="113"/>
        <pc:sldMkLst>
          <pc:docMk/>
          <pc:sldMk cId="1542325041" sldId="589"/>
        </pc:sldMkLst>
        <pc:spChg chg="mod">
          <ac:chgData name="Nguyen Bui Trong Tin" userId="e8b171ad-d98b-49d5-bbe6-f86bd94206fe" providerId="ADAL" clId="{D1F7AA51-7F09-456D-ACF2-8F22FC6C7610}" dt="2021-10-22T03:04:19.987" v="2754" actId="113"/>
          <ac:spMkLst>
            <pc:docMk/>
            <pc:sldMk cId="1542325041" sldId="589"/>
            <ac:spMk id="3" creationId="{139D5992-74CA-4E5E-831D-1F8F99FB57FF}"/>
          </ac:spMkLst>
        </pc:spChg>
      </pc:sldChg>
      <pc:sldMasterChg chg="modSp modSldLayout">
        <pc:chgData name="Nguyen Bui Trong Tin" userId="e8b171ad-d98b-49d5-bbe6-f86bd94206fe" providerId="ADAL" clId="{D1F7AA51-7F09-456D-ACF2-8F22FC6C7610}" dt="2021-10-19T14:39:28.537" v="269"/>
        <pc:sldMasterMkLst>
          <pc:docMk/>
          <pc:sldMasterMk cId="2876369011" sldId="2147483648"/>
        </pc:sldMasterMkLst>
        <pc:spChg chg="mod">
          <ac:chgData name="Nguyen Bui Trong Tin" userId="e8b171ad-d98b-49d5-bbe6-f86bd94206fe" providerId="ADAL" clId="{D1F7AA51-7F09-456D-ACF2-8F22FC6C7610}" dt="2021-10-19T14:39:28.537" v="269"/>
          <ac:spMkLst>
            <pc:docMk/>
            <pc:sldMasterMk cId="2876369011" sldId="2147483648"/>
            <ac:spMk id="2" creationId="{9E168143-A39D-4D32-B19A-C15FCC6FA42B}"/>
          </ac:spMkLst>
        </pc:spChg>
        <pc:spChg chg="mod">
          <ac:chgData name="Nguyen Bui Trong Tin" userId="e8b171ad-d98b-49d5-bbe6-f86bd94206fe" providerId="ADAL" clId="{D1F7AA51-7F09-456D-ACF2-8F22FC6C7610}" dt="2021-10-19T14:39:28.537" v="269"/>
          <ac:spMkLst>
            <pc:docMk/>
            <pc:sldMasterMk cId="2876369011" sldId="2147483648"/>
            <ac:spMk id="3" creationId="{DD2568D3-D8DF-4340-B073-D472715DF161}"/>
          </ac:spMkLst>
        </pc:spChg>
        <pc:spChg chg="mod">
          <ac:chgData name="Nguyen Bui Trong Tin" userId="e8b171ad-d98b-49d5-bbe6-f86bd94206fe" providerId="ADAL" clId="{D1F7AA51-7F09-456D-ACF2-8F22FC6C7610}" dt="2021-10-19T14:39:28.537" v="269"/>
          <ac:spMkLst>
            <pc:docMk/>
            <pc:sldMasterMk cId="2876369011" sldId="2147483648"/>
            <ac:spMk id="4" creationId="{D10CC00A-0CDC-4A5F-8A19-781CD6F51A5F}"/>
          </ac:spMkLst>
        </pc:spChg>
        <pc:spChg chg="mod">
          <ac:chgData name="Nguyen Bui Trong Tin" userId="e8b171ad-d98b-49d5-bbe6-f86bd94206fe" providerId="ADAL" clId="{D1F7AA51-7F09-456D-ACF2-8F22FC6C7610}" dt="2021-10-19T14:39:28.537" v="269"/>
          <ac:spMkLst>
            <pc:docMk/>
            <pc:sldMasterMk cId="2876369011" sldId="2147483648"/>
            <ac:spMk id="5" creationId="{4C0F2CB0-EC4D-462F-B658-38CCCDD898C5}"/>
          </ac:spMkLst>
        </pc:spChg>
        <pc:spChg chg="mod">
          <ac:chgData name="Nguyen Bui Trong Tin" userId="e8b171ad-d98b-49d5-bbe6-f86bd94206fe" providerId="ADAL" clId="{D1F7AA51-7F09-456D-ACF2-8F22FC6C7610}" dt="2021-10-19T14:39:28.537" v="269"/>
          <ac:spMkLst>
            <pc:docMk/>
            <pc:sldMasterMk cId="2876369011" sldId="2147483648"/>
            <ac:spMk id="6" creationId="{107BFD5E-4489-40F3-9697-2B2858B79F4C}"/>
          </ac:spMkLst>
        </pc:spChg>
        <pc:sldLayoutChg chg="modSp">
          <pc:chgData name="Nguyen Bui Trong Tin" userId="e8b171ad-d98b-49d5-bbe6-f86bd94206fe" providerId="ADAL" clId="{D1F7AA51-7F09-456D-ACF2-8F22FC6C7610}" dt="2021-10-19T14:39:28.537" v="269"/>
          <pc:sldLayoutMkLst>
            <pc:docMk/>
            <pc:sldMasterMk cId="2876369011" sldId="2147483648"/>
            <pc:sldLayoutMk cId="2266400310" sldId="2147483649"/>
          </pc:sldLayoutMkLst>
          <pc:spChg chg="mod">
            <ac:chgData name="Nguyen Bui Trong Tin" userId="e8b171ad-d98b-49d5-bbe6-f86bd94206fe" providerId="ADAL" clId="{D1F7AA51-7F09-456D-ACF2-8F22FC6C7610}" dt="2021-10-19T14:39:28.537" v="269"/>
            <ac:spMkLst>
              <pc:docMk/>
              <pc:sldMasterMk cId="2876369011" sldId="2147483648"/>
              <pc:sldLayoutMk cId="2266400310" sldId="2147483649"/>
              <ac:spMk id="2" creationId="{680FEAA6-1E0D-41BD-93B5-88E3534EE4AC}"/>
            </ac:spMkLst>
          </pc:spChg>
          <pc:spChg chg="mod">
            <ac:chgData name="Nguyen Bui Trong Tin" userId="e8b171ad-d98b-49d5-bbe6-f86bd94206fe" providerId="ADAL" clId="{D1F7AA51-7F09-456D-ACF2-8F22FC6C7610}" dt="2021-10-19T14:39:28.537" v="269"/>
            <ac:spMkLst>
              <pc:docMk/>
              <pc:sldMasterMk cId="2876369011" sldId="2147483648"/>
              <pc:sldLayoutMk cId="2266400310" sldId="2147483649"/>
              <ac:spMk id="3" creationId="{5AA6CC3D-C915-411C-83BD-1AAA3D37E218}"/>
            </ac:spMkLst>
          </pc:spChg>
        </pc:sldLayoutChg>
        <pc:sldLayoutChg chg="modSp">
          <pc:chgData name="Nguyen Bui Trong Tin" userId="e8b171ad-d98b-49d5-bbe6-f86bd94206fe" providerId="ADAL" clId="{D1F7AA51-7F09-456D-ACF2-8F22FC6C7610}" dt="2021-10-19T14:39:28.537" v="269"/>
          <pc:sldLayoutMkLst>
            <pc:docMk/>
            <pc:sldMasterMk cId="2876369011" sldId="2147483648"/>
            <pc:sldLayoutMk cId="3341746318" sldId="2147483651"/>
          </pc:sldLayoutMkLst>
          <pc:spChg chg="mod">
            <ac:chgData name="Nguyen Bui Trong Tin" userId="e8b171ad-d98b-49d5-bbe6-f86bd94206fe" providerId="ADAL" clId="{D1F7AA51-7F09-456D-ACF2-8F22FC6C7610}" dt="2021-10-19T14:39:28.537" v="269"/>
            <ac:spMkLst>
              <pc:docMk/>
              <pc:sldMasterMk cId="2876369011" sldId="2147483648"/>
              <pc:sldLayoutMk cId="3341746318" sldId="2147483651"/>
              <ac:spMk id="2" creationId="{7050B844-B3B2-437D-B24D-62CDFC89198E}"/>
            </ac:spMkLst>
          </pc:spChg>
          <pc:spChg chg="mod">
            <ac:chgData name="Nguyen Bui Trong Tin" userId="e8b171ad-d98b-49d5-bbe6-f86bd94206fe" providerId="ADAL" clId="{D1F7AA51-7F09-456D-ACF2-8F22FC6C7610}" dt="2021-10-19T14:39:28.537" v="269"/>
            <ac:spMkLst>
              <pc:docMk/>
              <pc:sldMasterMk cId="2876369011" sldId="2147483648"/>
              <pc:sldLayoutMk cId="3341746318" sldId="2147483651"/>
              <ac:spMk id="3" creationId="{69F6B739-E764-49E2-A6BD-48030C4F0448}"/>
            </ac:spMkLst>
          </pc:spChg>
        </pc:sldLayoutChg>
        <pc:sldLayoutChg chg="modSp">
          <pc:chgData name="Nguyen Bui Trong Tin" userId="e8b171ad-d98b-49d5-bbe6-f86bd94206fe" providerId="ADAL" clId="{D1F7AA51-7F09-456D-ACF2-8F22FC6C7610}" dt="2021-10-19T14:39:28.537" v="269"/>
          <pc:sldLayoutMkLst>
            <pc:docMk/>
            <pc:sldMasterMk cId="2876369011" sldId="2147483648"/>
            <pc:sldLayoutMk cId="2275392572" sldId="2147483652"/>
          </pc:sldLayoutMkLst>
          <pc:spChg chg="mod">
            <ac:chgData name="Nguyen Bui Trong Tin" userId="e8b171ad-d98b-49d5-bbe6-f86bd94206fe" providerId="ADAL" clId="{D1F7AA51-7F09-456D-ACF2-8F22FC6C7610}" dt="2021-10-19T14:39:28.537" v="269"/>
            <ac:spMkLst>
              <pc:docMk/>
              <pc:sldMasterMk cId="2876369011" sldId="2147483648"/>
              <pc:sldLayoutMk cId="2275392572" sldId="2147483652"/>
              <ac:spMk id="3" creationId="{FD6F3D0B-F88A-4184-B7C0-1389FC831C9D}"/>
            </ac:spMkLst>
          </pc:spChg>
          <pc:spChg chg="mod">
            <ac:chgData name="Nguyen Bui Trong Tin" userId="e8b171ad-d98b-49d5-bbe6-f86bd94206fe" providerId="ADAL" clId="{D1F7AA51-7F09-456D-ACF2-8F22FC6C7610}" dt="2021-10-19T14:39:28.537" v="269"/>
            <ac:spMkLst>
              <pc:docMk/>
              <pc:sldMasterMk cId="2876369011" sldId="2147483648"/>
              <pc:sldLayoutMk cId="2275392572" sldId="2147483652"/>
              <ac:spMk id="4" creationId="{EA50D01C-DE11-4601-A7AD-9FEC9C7F452E}"/>
            </ac:spMkLst>
          </pc:spChg>
        </pc:sldLayoutChg>
        <pc:sldLayoutChg chg="modSp">
          <pc:chgData name="Nguyen Bui Trong Tin" userId="e8b171ad-d98b-49d5-bbe6-f86bd94206fe" providerId="ADAL" clId="{D1F7AA51-7F09-456D-ACF2-8F22FC6C7610}" dt="2021-10-19T14:39:28.537" v="269"/>
          <pc:sldLayoutMkLst>
            <pc:docMk/>
            <pc:sldMasterMk cId="2876369011" sldId="2147483648"/>
            <pc:sldLayoutMk cId="4017191809" sldId="2147483653"/>
          </pc:sldLayoutMkLst>
          <pc:spChg chg="mod">
            <ac:chgData name="Nguyen Bui Trong Tin" userId="e8b171ad-d98b-49d5-bbe6-f86bd94206fe" providerId="ADAL" clId="{D1F7AA51-7F09-456D-ACF2-8F22FC6C7610}" dt="2021-10-19T14:39:28.537" v="269"/>
            <ac:spMkLst>
              <pc:docMk/>
              <pc:sldMasterMk cId="2876369011" sldId="2147483648"/>
              <pc:sldLayoutMk cId="4017191809" sldId="2147483653"/>
              <ac:spMk id="2" creationId="{9EDF0289-A886-4647-A9F4-2B21CACA3FE4}"/>
            </ac:spMkLst>
          </pc:spChg>
          <pc:spChg chg="mod">
            <ac:chgData name="Nguyen Bui Trong Tin" userId="e8b171ad-d98b-49d5-bbe6-f86bd94206fe" providerId="ADAL" clId="{D1F7AA51-7F09-456D-ACF2-8F22FC6C7610}" dt="2021-10-19T14:39:28.537" v="269"/>
            <ac:spMkLst>
              <pc:docMk/>
              <pc:sldMasterMk cId="2876369011" sldId="2147483648"/>
              <pc:sldLayoutMk cId="4017191809" sldId="2147483653"/>
              <ac:spMk id="3" creationId="{2BB47CD1-6B2C-4DBD-BEB3-FF5DDBB12619}"/>
            </ac:spMkLst>
          </pc:spChg>
          <pc:spChg chg="mod">
            <ac:chgData name="Nguyen Bui Trong Tin" userId="e8b171ad-d98b-49d5-bbe6-f86bd94206fe" providerId="ADAL" clId="{D1F7AA51-7F09-456D-ACF2-8F22FC6C7610}" dt="2021-10-19T14:39:28.537" v="269"/>
            <ac:spMkLst>
              <pc:docMk/>
              <pc:sldMasterMk cId="2876369011" sldId="2147483648"/>
              <pc:sldLayoutMk cId="4017191809" sldId="2147483653"/>
              <ac:spMk id="4" creationId="{DA7831CA-0A9C-409B-8B47-A7AF391C18E4}"/>
            </ac:spMkLst>
          </pc:spChg>
          <pc:spChg chg="mod">
            <ac:chgData name="Nguyen Bui Trong Tin" userId="e8b171ad-d98b-49d5-bbe6-f86bd94206fe" providerId="ADAL" clId="{D1F7AA51-7F09-456D-ACF2-8F22FC6C7610}" dt="2021-10-19T14:39:28.537" v="269"/>
            <ac:spMkLst>
              <pc:docMk/>
              <pc:sldMasterMk cId="2876369011" sldId="2147483648"/>
              <pc:sldLayoutMk cId="4017191809" sldId="2147483653"/>
              <ac:spMk id="5" creationId="{8C822011-3754-4689-AAD2-F7ABF0C9904D}"/>
            </ac:spMkLst>
          </pc:spChg>
          <pc:spChg chg="mod">
            <ac:chgData name="Nguyen Bui Trong Tin" userId="e8b171ad-d98b-49d5-bbe6-f86bd94206fe" providerId="ADAL" clId="{D1F7AA51-7F09-456D-ACF2-8F22FC6C7610}" dt="2021-10-19T14:39:28.537" v="269"/>
            <ac:spMkLst>
              <pc:docMk/>
              <pc:sldMasterMk cId="2876369011" sldId="2147483648"/>
              <pc:sldLayoutMk cId="4017191809" sldId="2147483653"/>
              <ac:spMk id="6" creationId="{77473701-FD5E-4D7E-B411-BB0A74B5BF32}"/>
            </ac:spMkLst>
          </pc:spChg>
        </pc:sldLayoutChg>
        <pc:sldLayoutChg chg="modSp">
          <pc:chgData name="Nguyen Bui Trong Tin" userId="e8b171ad-d98b-49d5-bbe6-f86bd94206fe" providerId="ADAL" clId="{D1F7AA51-7F09-456D-ACF2-8F22FC6C7610}" dt="2021-10-19T14:39:28.537" v="269"/>
          <pc:sldLayoutMkLst>
            <pc:docMk/>
            <pc:sldMasterMk cId="2876369011" sldId="2147483648"/>
            <pc:sldLayoutMk cId="1673190034" sldId="2147483656"/>
          </pc:sldLayoutMkLst>
          <pc:spChg chg="mod">
            <ac:chgData name="Nguyen Bui Trong Tin" userId="e8b171ad-d98b-49d5-bbe6-f86bd94206fe" providerId="ADAL" clId="{D1F7AA51-7F09-456D-ACF2-8F22FC6C7610}" dt="2021-10-19T14:39:28.537" v="269"/>
            <ac:spMkLst>
              <pc:docMk/>
              <pc:sldMasterMk cId="2876369011" sldId="2147483648"/>
              <pc:sldLayoutMk cId="1673190034" sldId="2147483656"/>
              <ac:spMk id="2" creationId="{DE4FFD5B-B6E7-491D-BC93-D9DF6891528D}"/>
            </ac:spMkLst>
          </pc:spChg>
          <pc:spChg chg="mod">
            <ac:chgData name="Nguyen Bui Trong Tin" userId="e8b171ad-d98b-49d5-bbe6-f86bd94206fe" providerId="ADAL" clId="{D1F7AA51-7F09-456D-ACF2-8F22FC6C7610}" dt="2021-10-19T14:39:28.537" v="269"/>
            <ac:spMkLst>
              <pc:docMk/>
              <pc:sldMasterMk cId="2876369011" sldId="2147483648"/>
              <pc:sldLayoutMk cId="1673190034" sldId="2147483656"/>
              <ac:spMk id="3" creationId="{80861C4A-F421-4BB6-A55B-F559A67DA92F}"/>
            </ac:spMkLst>
          </pc:spChg>
          <pc:spChg chg="mod">
            <ac:chgData name="Nguyen Bui Trong Tin" userId="e8b171ad-d98b-49d5-bbe6-f86bd94206fe" providerId="ADAL" clId="{D1F7AA51-7F09-456D-ACF2-8F22FC6C7610}" dt="2021-10-19T14:39:28.537" v="269"/>
            <ac:spMkLst>
              <pc:docMk/>
              <pc:sldMasterMk cId="2876369011" sldId="2147483648"/>
              <pc:sldLayoutMk cId="1673190034" sldId="2147483656"/>
              <ac:spMk id="4" creationId="{32A6F33E-2986-4806-9747-34D245BE0AE2}"/>
            </ac:spMkLst>
          </pc:spChg>
        </pc:sldLayoutChg>
        <pc:sldLayoutChg chg="modSp">
          <pc:chgData name="Nguyen Bui Trong Tin" userId="e8b171ad-d98b-49d5-bbe6-f86bd94206fe" providerId="ADAL" clId="{D1F7AA51-7F09-456D-ACF2-8F22FC6C7610}" dt="2021-10-19T14:39:28.537" v="269"/>
          <pc:sldLayoutMkLst>
            <pc:docMk/>
            <pc:sldMasterMk cId="2876369011" sldId="2147483648"/>
            <pc:sldLayoutMk cId="3049837044" sldId="2147483657"/>
          </pc:sldLayoutMkLst>
          <pc:spChg chg="mod">
            <ac:chgData name="Nguyen Bui Trong Tin" userId="e8b171ad-d98b-49d5-bbe6-f86bd94206fe" providerId="ADAL" clId="{D1F7AA51-7F09-456D-ACF2-8F22FC6C7610}" dt="2021-10-19T14:39:28.537" v="269"/>
            <ac:spMkLst>
              <pc:docMk/>
              <pc:sldMasterMk cId="2876369011" sldId="2147483648"/>
              <pc:sldLayoutMk cId="3049837044" sldId="2147483657"/>
              <ac:spMk id="2" creationId="{BE40C484-D7DE-4F80-B24E-1D395706D1CF}"/>
            </ac:spMkLst>
          </pc:spChg>
          <pc:spChg chg="mod">
            <ac:chgData name="Nguyen Bui Trong Tin" userId="e8b171ad-d98b-49d5-bbe6-f86bd94206fe" providerId="ADAL" clId="{D1F7AA51-7F09-456D-ACF2-8F22FC6C7610}" dt="2021-10-19T14:39:28.537" v="269"/>
            <ac:spMkLst>
              <pc:docMk/>
              <pc:sldMasterMk cId="2876369011" sldId="2147483648"/>
              <pc:sldLayoutMk cId="3049837044" sldId="2147483657"/>
              <ac:spMk id="3" creationId="{05847C0E-3BBB-469C-A491-91D7C760EE8F}"/>
            </ac:spMkLst>
          </pc:spChg>
          <pc:spChg chg="mod">
            <ac:chgData name="Nguyen Bui Trong Tin" userId="e8b171ad-d98b-49d5-bbe6-f86bd94206fe" providerId="ADAL" clId="{D1F7AA51-7F09-456D-ACF2-8F22FC6C7610}" dt="2021-10-19T14:39:28.537" v="269"/>
            <ac:spMkLst>
              <pc:docMk/>
              <pc:sldMasterMk cId="2876369011" sldId="2147483648"/>
              <pc:sldLayoutMk cId="3049837044" sldId="2147483657"/>
              <ac:spMk id="4" creationId="{4C3D14A9-4F1F-4048-A895-90735D3D6CAB}"/>
            </ac:spMkLst>
          </pc:spChg>
        </pc:sldLayoutChg>
        <pc:sldLayoutChg chg="modSp">
          <pc:chgData name="Nguyen Bui Trong Tin" userId="e8b171ad-d98b-49d5-bbe6-f86bd94206fe" providerId="ADAL" clId="{D1F7AA51-7F09-456D-ACF2-8F22FC6C7610}" dt="2021-10-19T14:39:28.537" v="269"/>
          <pc:sldLayoutMkLst>
            <pc:docMk/>
            <pc:sldMasterMk cId="2876369011" sldId="2147483648"/>
            <pc:sldLayoutMk cId="3872731961" sldId="2147483659"/>
          </pc:sldLayoutMkLst>
          <pc:spChg chg="mod">
            <ac:chgData name="Nguyen Bui Trong Tin" userId="e8b171ad-d98b-49d5-bbe6-f86bd94206fe" providerId="ADAL" clId="{D1F7AA51-7F09-456D-ACF2-8F22FC6C7610}" dt="2021-10-19T14:39:28.537" v="269"/>
            <ac:spMkLst>
              <pc:docMk/>
              <pc:sldMasterMk cId="2876369011" sldId="2147483648"/>
              <pc:sldLayoutMk cId="3872731961" sldId="2147483659"/>
              <ac:spMk id="2" creationId="{AE51416A-AE83-4FA8-A09B-BEC629C6E136}"/>
            </ac:spMkLst>
          </pc:spChg>
          <pc:spChg chg="mod">
            <ac:chgData name="Nguyen Bui Trong Tin" userId="e8b171ad-d98b-49d5-bbe6-f86bd94206fe" providerId="ADAL" clId="{D1F7AA51-7F09-456D-ACF2-8F22FC6C7610}" dt="2021-10-19T14:39:28.537" v="269"/>
            <ac:spMkLst>
              <pc:docMk/>
              <pc:sldMasterMk cId="2876369011" sldId="2147483648"/>
              <pc:sldLayoutMk cId="3872731961" sldId="2147483659"/>
              <ac:spMk id="3" creationId="{E18417DD-572A-4B9D-8204-E6448C523F27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AD120-5B68-47D9-8F04-9903D447C88F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34FA0-B214-4037-A334-BF8585A87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34FA0-B214-4037-A334-BF8585A875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45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nghĩ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NT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nữa</a:t>
            </a:r>
            <a:r>
              <a:rPr lang="en-US" dirty="0"/>
              <a:t> (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do </a:t>
            </a:r>
            <a:r>
              <a:rPr lang="en-US" dirty="0" err="1"/>
              <a:t>sỏi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u </a:t>
            </a:r>
            <a:r>
              <a:rPr lang="en-US" dirty="0" err="1"/>
              <a:t>gì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), </a:t>
            </a:r>
            <a:r>
              <a:rPr lang="en-US" dirty="0" err="1"/>
              <a:t>Giống</a:t>
            </a:r>
            <a:r>
              <a:rPr lang="en-US" dirty="0"/>
              <a:t> slide ở </a:t>
            </a:r>
            <a:r>
              <a:rPr lang="en-US" dirty="0" err="1"/>
              <a:t>trên</a:t>
            </a:r>
            <a:r>
              <a:rPr lang="en-US" dirty="0"/>
              <a:t> CT ko </a:t>
            </a:r>
            <a:r>
              <a:rPr lang="en-US" dirty="0" err="1"/>
              <a:t>thấy</a:t>
            </a:r>
            <a:r>
              <a:rPr lang="en-US" dirty="0"/>
              <a:t> u,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u </a:t>
            </a:r>
            <a:r>
              <a:rPr lang="en-US" dirty="0" err="1"/>
              <a:t>bóng</a:t>
            </a:r>
            <a:r>
              <a:rPr lang="en-US" dirty="0"/>
              <a:t> </a:t>
            </a:r>
            <a:r>
              <a:rPr lang="en-US" dirty="0" err="1"/>
              <a:t>vater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ERCP </a:t>
            </a:r>
            <a:r>
              <a:rPr lang="en-US" dirty="0" err="1">
                <a:sym typeface="Wingdings" panose="05000000000000000000" pitchFamily="2" charset="2"/>
              </a:rPr>
              <a:t>chẩn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>
                <a:sym typeface="Wingdings" panose="05000000000000000000" pitchFamily="2" charset="2"/>
              </a:rPr>
              <a:t>đoán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34FA0-B214-4037-A334-BF8585A8759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560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594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887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87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Chọn</a:t>
            </a:r>
            <a:r>
              <a:rPr lang="en-US"/>
              <a:t> C </a:t>
            </a:r>
            <a:r>
              <a:rPr lang="en-US" err="1"/>
              <a:t>nhưng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chắc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hiểu</a:t>
            </a:r>
            <a:r>
              <a:rPr lang="en-US"/>
              <a:t> </a:t>
            </a:r>
            <a:r>
              <a:rPr lang="en-US" err="1"/>
              <a:t>đúng</a:t>
            </a:r>
            <a:r>
              <a:rPr lang="en-US"/>
              <a:t> ý </a:t>
            </a:r>
            <a:r>
              <a:rPr lang="en-US" err="1"/>
              <a:t>câu</a:t>
            </a:r>
            <a:r>
              <a:rPr lang="en-US"/>
              <a:t> </a:t>
            </a:r>
            <a:r>
              <a:rPr lang="en-US" err="1"/>
              <a:t>hỏi</a:t>
            </a:r>
            <a:r>
              <a:rPr lang="en-US"/>
              <a:t> không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34FA0-B214-4037-A334-BF8585A8759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0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52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827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18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48235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B8C19-E848-4E4E-8F00-6EF6E2AD4090}" type="slidenum">
              <a:rPr lang="vi-VN" smtClean="0"/>
              <a:t>19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45791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55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trú</a:t>
            </a:r>
            <a:r>
              <a:rPr lang="en-US" dirty="0"/>
              <a:t> Y12ver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34FA0-B214-4037-A334-BF8585A8759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461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D23E0-A1F1-48EB-A85D-FE6E01B4985D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8D247-18DB-4FAD-88E7-38912DC3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68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D23E0-A1F1-48EB-A85D-FE6E01B4985D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8D247-18DB-4FAD-88E7-38912DC3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498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D23E0-A1F1-48EB-A85D-FE6E01B4985D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8D247-18DB-4FAD-88E7-38912DC3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275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D23E0-A1F1-48EB-A85D-FE6E01B4985D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8D247-18DB-4FAD-88E7-38912DC3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769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D23E0-A1F1-48EB-A85D-FE6E01B4985D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8D247-18DB-4FAD-88E7-38912DC3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036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D23E0-A1F1-48EB-A85D-FE6E01B4985D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8D247-18DB-4FAD-88E7-38912DC3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041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D23E0-A1F1-48EB-A85D-FE6E01B4985D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8D247-18DB-4FAD-88E7-38912DC3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530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D23E0-A1F1-48EB-A85D-FE6E01B4985D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8D247-18DB-4FAD-88E7-38912DC3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80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D23E0-A1F1-48EB-A85D-FE6E01B4985D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8D247-18DB-4FAD-88E7-38912DC3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541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D23E0-A1F1-48EB-A85D-FE6E01B4985D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8D247-18DB-4FAD-88E7-38912DC3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55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D23E0-A1F1-48EB-A85D-FE6E01B4985D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8D247-18DB-4FAD-88E7-38912DC3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45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7D23E0-A1F1-48EB-A85D-FE6E01B4985D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8D247-18DB-4FAD-88E7-38912DC3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56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FEE3D-FD24-44E3-B03B-2222F4C072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Thắc</a:t>
            </a:r>
            <a:r>
              <a:rPr lang="en-US"/>
              <a:t> </a:t>
            </a:r>
            <a:r>
              <a:rPr lang="en-US" err="1"/>
              <a:t>mắc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80C6BA-1ACB-4747-AD51-25217ACD92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321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FBF0C-3C39-4A96-B350-BC5C9E60B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F08C7-475C-4589-809D-BB14BF806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" y="4667249"/>
            <a:ext cx="8420100" cy="1509713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26C (Y14 </a:t>
            </a:r>
            <a:r>
              <a:rPr lang="en-AU" dirty="0" err="1"/>
              <a:t>liên</a:t>
            </a:r>
            <a:r>
              <a:rPr lang="en-AU" dirty="0"/>
              <a:t> </a:t>
            </a:r>
            <a:r>
              <a:rPr lang="en-AU" dirty="0" err="1"/>
              <a:t>thông</a:t>
            </a:r>
            <a:r>
              <a:rPr lang="en-AU" dirty="0"/>
              <a:t> </a:t>
            </a:r>
            <a:r>
              <a:rPr lang="en-AU" dirty="0" err="1"/>
              <a:t>lần</a:t>
            </a:r>
            <a:r>
              <a:rPr lang="en-AU" dirty="0"/>
              <a:t> 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0DE2DE-4DC6-4652-BC81-CFBD46492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243343"/>
            <a:ext cx="9144000" cy="23458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F6081D-D098-43F2-86D0-CD8896555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2620962"/>
            <a:ext cx="8793163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5081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0BBAF-001F-42E0-A385-12D55831A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B683E-721C-40E6-A2DB-CC1CBD657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110413"/>
            <a:ext cx="7886700" cy="1066550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D </a:t>
            </a:r>
            <a:r>
              <a:rPr lang="en-AU" dirty="0" err="1"/>
              <a:t>hả</a:t>
            </a:r>
            <a:r>
              <a:rPr lang="en-AU" dirty="0"/>
              <a:t>??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B5B6FEC-4093-4D54-BC5B-EFFBA51BD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4230"/>
            <a:ext cx="9269251" cy="474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0960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DDB80-E8D7-4564-AA00-58756EC4E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5D673-1066-42AC-86A4-87597C046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5E5E524-4B04-4C43-96D3-702DC78D6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006" y="857250"/>
            <a:ext cx="11602042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0031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0F28-2401-49AD-94B5-081E74C44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14800-F3E2-4198-B156-B40B80AC0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414886-4D89-4815-A788-CDF4A335B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24" y="2142946"/>
            <a:ext cx="8566552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043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862303"/>
            <a:ext cx="6858000" cy="1992617"/>
          </a:xfrm>
        </p:spPr>
        <p:txBody>
          <a:bodyPr>
            <a:normAutofit/>
          </a:bodyPr>
          <a:lstStyle/>
          <a:p>
            <a:pPr algn="l"/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</a:rPr>
              <a:t>Note: 28B (</a:t>
            </a:r>
            <a:r>
              <a:rPr lang="en-US" sz="1500" err="1">
                <a:latin typeface="Arial" panose="020B0604020202020204" pitchFamily="34" charset="0"/>
                <a:cs typeface="Arial" panose="020B0604020202020204" pitchFamily="34" charset="0"/>
              </a:rPr>
              <a:t>ấn</a:t>
            </a:r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err="1">
                <a:latin typeface="Arial" panose="020B0604020202020204" pitchFamily="34" charset="0"/>
                <a:cs typeface="Arial" panose="020B0604020202020204" pitchFamily="34" charset="0"/>
              </a:rPr>
              <a:t>đau</a:t>
            </a:r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err="1">
                <a:latin typeface="Arial" panose="020B0604020202020204" pitchFamily="34" charset="0"/>
                <a:cs typeface="Arial" panose="020B0604020202020204" pitchFamily="34" charset="0"/>
              </a:rPr>
              <a:t>hạ</a:t>
            </a:r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err="1">
                <a:latin typeface="Arial" panose="020B0604020202020204" pitchFamily="34" charset="0"/>
                <a:cs typeface="Arial" panose="020B0604020202020204" pitchFamily="34" charset="0"/>
              </a:rPr>
              <a:t>vị</a:t>
            </a:r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err="1">
                <a:latin typeface="Arial" panose="020B0604020202020204" pitchFamily="34" charset="0"/>
                <a:cs typeface="Arial" panose="020B0604020202020204" pitchFamily="34" charset="0"/>
              </a:rPr>
              <a:t>mặc</a:t>
            </a:r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err="1">
                <a:latin typeface="Arial" panose="020B0604020202020204" pitchFamily="34" charset="0"/>
                <a:cs typeface="Arial" panose="020B0604020202020204" pitchFamily="34" charset="0"/>
              </a:rPr>
              <a:t>dù</a:t>
            </a:r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err="1">
                <a:latin typeface="Arial" panose="020B0604020202020204" pitchFamily="34" charset="0"/>
                <a:cs typeface="Arial" panose="020B0604020202020204" pitchFamily="34" charset="0"/>
              </a:rPr>
              <a:t>đâm</a:t>
            </a:r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sz="1500" err="1">
                <a:latin typeface="Arial" panose="020B0604020202020204" pitchFamily="34" charset="0"/>
                <a:cs typeface="Arial" panose="020B0604020202020204" pitchFamily="34" charset="0"/>
              </a:rPr>
              <a:t>quanh</a:t>
            </a:r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err="1">
                <a:latin typeface="Arial" panose="020B0604020202020204" pitchFamily="34" charset="0"/>
                <a:cs typeface="Arial" panose="020B0604020202020204" pitchFamily="34" charset="0"/>
              </a:rPr>
              <a:t>rốn</a:t>
            </a:r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l"/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</a:rPr>
              <a:t>29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29D2FD-CE70-441F-9351-1161A1770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1" y="857251"/>
            <a:ext cx="6565106" cy="30050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784809-E4B0-450D-8F76-F785F1742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1072" y="4160255"/>
            <a:ext cx="4079929" cy="175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24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429001"/>
            <a:ext cx="6858000" cy="2425919"/>
          </a:xfrm>
        </p:spPr>
        <p:txBody>
          <a:bodyPr>
            <a:normAutofit/>
          </a:bodyPr>
          <a:lstStyle/>
          <a:p>
            <a:pPr algn="l"/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B</a:t>
            </a:r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2897FE-9967-4370-BB7A-D2BCE1EE3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1" y="857250"/>
            <a:ext cx="6731690" cy="154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19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F0DD0-8A48-457D-9D45-7C64CCCA2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106114"/>
            <a:ext cx="8103870" cy="894636"/>
          </a:xfrm>
        </p:spPr>
        <p:txBody>
          <a:bodyPr/>
          <a:lstStyle/>
          <a:p>
            <a:r>
              <a:rPr lang="en-US" b="1">
                <a:solidFill>
                  <a:srgbClr val="FF0000"/>
                </a:solidFill>
                <a:highlight>
                  <a:srgbClr val="FFFF00"/>
                </a:highlight>
              </a:rPr>
              <a:t>Y3Y13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3B3558-DC30-48F6-8387-0CA7362C8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105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62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F7661-6D8B-4CCF-B0E1-03746E5C6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77F1C4-5D47-4D96-A6A3-F572837BA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6953"/>
            <a:ext cx="9144000" cy="34240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3D32D2-C02F-43E1-8043-50333EFCB356}"/>
              </a:ext>
            </a:extLst>
          </p:cNvPr>
          <p:cNvSpPr txBox="1"/>
          <p:nvPr/>
        </p:nvSpPr>
        <p:spPr>
          <a:xfrm>
            <a:off x="2285248" y="3290500"/>
            <a:ext cx="4570496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350" dirty="0"/>
              <a:t>á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16B4EF-314D-4388-9F17-24FD961E7A86}"/>
              </a:ext>
            </a:extLst>
          </p:cNvPr>
          <p:cNvSpPr txBox="1"/>
          <p:nvPr/>
        </p:nvSpPr>
        <p:spPr>
          <a:xfrm>
            <a:off x="2285248" y="3290500"/>
            <a:ext cx="4570496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350" dirty="0"/>
              <a:t>á</a:t>
            </a:r>
          </a:p>
        </p:txBody>
      </p:sp>
    </p:spTree>
    <p:extLst>
      <p:ext uri="{BB962C8B-B14F-4D97-AF65-F5344CB8AC3E}">
        <p14:creationId xmlns:p14="http://schemas.microsoft.com/office/powerpoint/2010/main" val="3712346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144D1E-553A-44B4-9BC6-8366A981AFD8}"/>
              </a:ext>
            </a:extLst>
          </p:cNvPr>
          <p:cNvSpPr txBox="1"/>
          <p:nvPr/>
        </p:nvSpPr>
        <p:spPr>
          <a:xfrm>
            <a:off x="0" y="4882368"/>
            <a:ext cx="40303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Y12LT-L2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A782E4-3EF0-4D60-AF85-3447FC0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2467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1010A7-18FF-4070-B360-5AD1CCCA8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327" y="3631947"/>
            <a:ext cx="5095131" cy="125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32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144D1E-553A-44B4-9BC6-8366A981AFD8}"/>
              </a:ext>
            </a:extLst>
          </p:cNvPr>
          <p:cNvSpPr txBox="1"/>
          <p:nvPr/>
        </p:nvSpPr>
        <p:spPr>
          <a:xfrm>
            <a:off x="0" y="5706417"/>
            <a:ext cx="40303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Y11-L2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067B4A-AC91-454A-9D43-7C4330C8B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1"/>
            <a:ext cx="6680200" cy="321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47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89CB0-B639-43C4-9822-0E15EDBF9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06578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Y14TN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1 </a:t>
            </a:r>
            <a:r>
              <a:rPr lang="en-US" dirty="0">
                <a:sym typeface="Wingdings" panose="05000000000000000000" pitchFamily="2" charset="2"/>
              </a:rPr>
              <a:t> A </a:t>
            </a:r>
            <a:r>
              <a:rPr lang="en-US" dirty="0" err="1">
                <a:sym typeface="Wingdings" panose="05000000000000000000" pitchFamily="2" charset="2"/>
              </a:rPr>
              <a:t>đã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chốt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E1DE1E-C392-4AFD-A02A-BA8DB9A21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198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67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29FA50-2804-4814-9A4B-52DDF695BAEC}"/>
              </a:ext>
            </a:extLst>
          </p:cNvPr>
          <p:cNvSpPr txBox="1"/>
          <p:nvPr/>
        </p:nvSpPr>
        <p:spPr>
          <a:xfrm>
            <a:off x="0" y="5769917"/>
            <a:ext cx="40303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050">
                <a:latin typeface="Times New Roman" panose="02020603050405020304" pitchFamily="18" charset="0"/>
                <a:cs typeface="Times New Roman" panose="02020603050405020304" pitchFamily="18" charset="0"/>
              </a:rPr>
              <a:t>Y13-L1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412DBB-2CF3-4F0C-A453-C945E767C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1082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B96025-A337-43FF-8B7C-EF26F0F72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9789"/>
            <a:ext cx="9143999" cy="215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1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1D4715-A11E-48D6-9E2F-48CBCCB6D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8550"/>
            <a:ext cx="9144000" cy="698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22B11F-8D58-48EB-AF28-4254A8B26998}"/>
              </a:ext>
            </a:extLst>
          </p:cNvPr>
          <p:cNvSpPr txBox="1"/>
          <p:nvPr/>
        </p:nvSpPr>
        <p:spPr>
          <a:xfrm>
            <a:off x="323850" y="4633021"/>
            <a:ext cx="40303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ICG</a:t>
            </a:r>
            <a:endParaRPr lang="vi-VN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839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DB932-B38C-4735-82D9-432821249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7369A-65FE-4299-935A-12886E810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175" y="2738662"/>
            <a:ext cx="8258175" cy="275131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Này</a:t>
            </a:r>
            <a:r>
              <a:rPr lang="en-US" dirty="0">
                <a:sym typeface="Wingdings" panose="05000000000000000000" pitchFamily="2" charset="2"/>
              </a:rPr>
              <a:t> ko </a:t>
            </a:r>
            <a:r>
              <a:rPr lang="en-US" dirty="0" err="1">
                <a:sym typeface="Wingdings" panose="05000000000000000000" pitchFamily="2" charset="2"/>
              </a:rPr>
              <a:t>cắt</a:t>
            </a:r>
            <a:r>
              <a:rPr lang="en-US" dirty="0">
                <a:sym typeface="Wingdings" panose="05000000000000000000" pitchFamily="2" charset="2"/>
              </a:rPr>
              <a:t> ko </a:t>
            </a:r>
            <a:r>
              <a:rPr lang="en-US" dirty="0" err="1">
                <a:sym typeface="Wingdings" panose="05000000000000000000" pitchFamily="2" charset="2"/>
              </a:rPr>
              <a:t>hủy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được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còn</a:t>
            </a:r>
            <a:r>
              <a:rPr lang="en-US" dirty="0">
                <a:sym typeface="Wingdings" panose="05000000000000000000" pitchFamily="2" charset="2"/>
              </a:rPr>
              <a:t> CP A </a:t>
            </a:r>
            <a:r>
              <a:rPr lang="en-US" dirty="0" err="1">
                <a:sym typeface="Wingdings" panose="05000000000000000000" pitchFamily="2" charset="2"/>
              </a:rPr>
              <a:t>nên</a:t>
            </a:r>
            <a:r>
              <a:rPr lang="en-US" dirty="0">
                <a:sym typeface="Wingdings" panose="05000000000000000000" pitchFamily="2" charset="2"/>
              </a:rPr>
              <a:t> TACE </a:t>
            </a:r>
            <a:r>
              <a:rPr lang="en-US" dirty="0" err="1">
                <a:sym typeface="Wingdings" panose="05000000000000000000" pitchFamily="2" charset="2"/>
              </a:rPr>
              <a:t>được</a:t>
            </a:r>
            <a:r>
              <a:rPr lang="en-US" dirty="0">
                <a:sym typeface="Wingdings" panose="05000000000000000000" pitchFamily="2" charset="2"/>
              </a:rPr>
              <a:t> (</a:t>
            </a:r>
            <a:r>
              <a:rPr lang="en-US" dirty="0" err="1">
                <a:sym typeface="Wingdings" panose="05000000000000000000" pitchFamily="2" charset="2"/>
              </a:rPr>
              <a:t>Nếu</a:t>
            </a:r>
            <a:r>
              <a:rPr lang="en-US" dirty="0">
                <a:sym typeface="Wingdings" panose="05000000000000000000" pitchFamily="2" charset="2"/>
              </a:rPr>
              <a:t> CP C </a:t>
            </a:r>
            <a:r>
              <a:rPr lang="en-US" dirty="0" err="1">
                <a:sym typeface="Wingdings" panose="05000000000000000000" pitchFamily="2" charset="2"/>
              </a:rPr>
              <a:t>thì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điều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trị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hỗ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trợ</a:t>
            </a:r>
            <a:r>
              <a:rPr lang="en-US" dirty="0">
                <a:sym typeface="Wingdings" panose="05000000000000000000" pitchFamily="2" charset="2"/>
              </a:rPr>
              <a:t>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9F8AD9-F8C7-4DBA-AA5F-9856DE1A1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96" y="925004"/>
            <a:ext cx="5615771" cy="160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88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C68A7-E98C-4E14-A8E5-ECDA720A5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A18A8-DCB0-4C3F-90F5-480E65135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B0C6E6-B566-4BBA-AAC4-B7826D9AA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062"/>
            <a:ext cx="6257925" cy="603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46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3CDF0C-41AC-43D5-967E-E77DF72C8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5411"/>
            <a:ext cx="8023139" cy="688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DF7D1A-388C-495B-887D-A6DF47267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09" y="1796350"/>
            <a:ext cx="6637470" cy="167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840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A18A8-DCB0-4C3F-90F5-480E65135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023360"/>
            <a:ext cx="9032081" cy="25679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</p:txBody>
      </p:sp>
      <p:pic>
        <p:nvPicPr>
          <p:cNvPr id="1026" name="Picture 2" descr="Tinh huÔng 1: bênh nhân nü, 35 tubi dén khâm v6i bènh st dau thurqng vi 2 thâng; két qua &#10;NOi soi da dày: vach tru6c hang vi ngay sât môn vi cô 1 loét DK # 3cm, Sinh thiét loét: &#10;viêm dë dày man tinh Véi Hp(+). &#10;Câu 4: Théi dè tiép côn phù hqp nhât déi trurÙng hqp này; chon I câu düng: &#10;A. &#10;B. &#10;C. &#10;D. &#10;E. &#10;Chi dinh phàu thuat. &#10;Dièu tri nOi khoa loét da dày két hqp tiêt trir H. pylori. &#10;NOi soi Sinh thiét lai. &#10;Chyp CT scanner xàc dinh chàn doân. &#10;Chup Xquang da dày càn quang khàng dinh chàn doân. ">
            <a:extLst>
              <a:ext uri="{FF2B5EF4-FFF2-40B4-BE49-F238E27FC236}">
                <a16:creationId xmlns:a16="http://schemas.microsoft.com/office/drawing/2014/main" id="{39D32644-1924-43E5-BE83-410B859B7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8542543" cy="378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442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A18A8-DCB0-4C3F-90F5-480E65135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743201"/>
            <a:ext cx="9032081" cy="38480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cảnh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nghĩ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viêm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mật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ko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viêm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TM.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Siêu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âm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lẫn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CT ko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thấy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sỏi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trí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??</a:t>
            </a:r>
          </a:p>
        </p:txBody>
      </p:sp>
      <p:pic>
        <p:nvPicPr>
          <p:cNvPr id="2050" name="Picture 2" descr="Câu 3: BN biëu hiën triëu ch&amp;ng nhiëm trbng mât rnfrc đÔ nhe, siëu âm thăy dăn đu'bng mât &#10;trong gan vă ngoăi gan, tói mât không to, lÔng có sÓi 3mm, không dău hiÔu viëm tói mât. CT scan kët quă &#10;tcrang W. ĐiČu tri cho BN? &#10;A. ERCP lăy sÓi, sau văi ngăy xem xćt tói mât &#10;u. Cât tÓi mât, lăy sÓi đu•čng mât qua 6ng tÓi mât trong md &#10;t tui t, ">
            <a:extLst>
              <a:ext uri="{FF2B5EF4-FFF2-40B4-BE49-F238E27FC236}">
                <a16:creationId xmlns:a16="http://schemas.microsoft.com/office/drawing/2014/main" id="{9D13D46B-4F95-49C1-AC09-279AD2DD5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656320" cy="214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20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A18A8-DCB0-4C3F-90F5-480E65135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2145"/>
            <a:ext cx="9032081" cy="65291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1/ ERCP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ko?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2/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K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TACE 5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Nay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viện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trong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cảnh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nghi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u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vỡ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ưu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tiên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tắc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mạch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hay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mổ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mở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trí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3/ U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thùy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nào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RFA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4/ BN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viện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cảnh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bán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tắc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ruột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thụt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tháo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soi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trước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hay CT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trước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5/ ICG test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6/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Nữ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82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tuổi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máu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đỏ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bầm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tháng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nay.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soi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thấy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đại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tràng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lên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T4bN2M0,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xâm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lấn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tá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trạng D2.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trí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gì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442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A18A8-DCB0-4C3F-90F5-480E65135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714749"/>
            <a:ext cx="9032081" cy="28765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9A51B47-B76F-4ABB-BD53-7CB3C1873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8" y="0"/>
            <a:ext cx="9422091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49956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iNH IIUÓNG 7 &#10;BN nD. 60t. NV vi vang da &#10;Bŕnh st: BN vâng da tâng dân tir 1 thăng nay. tiću ving sâm nhu tră,ngta. &#10;ving nhot, khÔng dau bung. không sÓt. &#10;Tien cân: dăi thăo duong vâ tâng huyćt ap dang diëu tri (3 năm) &#10;Khńm: -BN ghy. vang da văng mit rô &#10;-Bung mern. {n dau quanh rÓn. tăi mât căng to. ân không dau &#10;-Không Sb thây hoch &#10;Câu 18: Trŕn bŕnh nhân niy, dăt vân nio Ii phi' hq•p abat? &#10;liși chirng vang da &#10;b HÔi chtng vang da tic mât &#10;c. HÔi chtng suy tĆ bâo gan &#10;d. NhiČrn trăng dubng măt &#10;e. Tam chtng Charcot &#10;Câu 19: Chân doăn s&quot; bÔ năo sau dây phi hvp nhât? &#10;a. Sói Óng mat Chi &#10;b. Giun chui Óng măt &#10;c. U Klatskin &#10;U quanh bóng Vater &#10;xo gan &#10;Câu 20:KĆt qui MSCT bung cua benh nhân nhu sau: dăn duOng mât trong vă &#10;to, Óng măt Chi khoăng 12mm. dăn den doan cuÓi OMC, không thây sang th &#10;Xt tri tićp theo cua ban lă gi? &#10;a. Cho BN vë, hen tăi khăm sau 1 thăng &#10;b. Chup MRCP &#10;ChupPTC &#10;d. hupERCP &#10;e. MÓ thâm săt &#10;„ȘT không thây u dău t!ły nân hiën it nghT -&gt; theo xuât dÔ thCr 2: K bóng Va &#10;Chen ">
            <a:extLst>
              <a:ext uri="{FF2B5EF4-FFF2-40B4-BE49-F238E27FC236}">
                <a16:creationId xmlns:a16="http://schemas.microsoft.com/office/drawing/2014/main" id="{93690ABD-A620-4EDC-A6CA-E68AC11871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66"/>
          <a:stretch/>
        </p:blipFill>
        <p:spPr bwMode="auto">
          <a:xfrm>
            <a:off x="111919" y="104775"/>
            <a:ext cx="6003131" cy="639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727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5F78F-05EF-4C65-B0A4-06214615D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06578"/>
            <a:ext cx="7886700" cy="994172"/>
          </a:xfrm>
        </p:spPr>
        <p:txBody>
          <a:bodyPr/>
          <a:lstStyle/>
          <a:p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HM </a:t>
            </a:r>
            <a:r>
              <a:rPr lang="en-US" dirty="0">
                <a:sym typeface="Wingdings" panose="05000000000000000000" pitchFamily="2" charset="2"/>
              </a:rPr>
              <a:t> gram </a:t>
            </a:r>
            <a:r>
              <a:rPr lang="en-US" dirty="0" err="1">
                <a:sym typeface="Wingdings" panose="05000000000000000000" pitchFamily="2" charset="2"/>
              </a:rPr>
              <a:t>âm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A3C65C-383A-49C6-BD31-4C6D35D60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92712" cy="177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704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A18A8-DCB0-4C3F-90F5-480E65135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2910" y="1"/>
            <a:ext cx="3768330" cy="27369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Nữ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50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tuổi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vàng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dần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khoảng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4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tuần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nay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kèm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đau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sốt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nhẹ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khám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ở BS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tư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chấn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đoán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ko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rõ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Vàng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lúc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3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nay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vàng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hơn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kèm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đau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bụng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hơn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khám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BV. BN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lúc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đen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7: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chú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ý DH ls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nào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khám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sai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8F5EB7-CCD1-425F-A7DA-526BFEC740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68" t="6042" r="3132" b="8758"/>
          <a:stretch/>
        </p:blipFill>
        <p:spPr>
          <a:xfrm>
            <a:off x="0" y="2736938"/>
            <a:ext cx="5785566" cy="39857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0E037B-FAEF-44D1-8C7F-F5DCAE2EF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132909" cy="273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68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808675"/>
            <a:ext cx="9144000" cy="2854883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Note: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BM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SA &amp; CT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đều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thấy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vừa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ko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thể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kết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luận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“ko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tổn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thương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tạng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”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được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 TH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này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lưu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đồ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k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hướng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dẫn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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chọc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dò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).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753C18-6F79-4135-8440-5FB7E510E9AD}"/>
              </a:ext>
            </a:extLst>
          </p:cNvPr>
          <p:cNvSpPr txBox="1"/>
          <p:nvPr/>
        </p:nvSpPr>
        <p:spPr>
          <a:xfrm>
            <a:off x="0" y="0"/>
            <a:ext cx="9144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Câu 36. Bệnh nhân nữ 40 tuổi, bị té cầu thang, đau vùng dưới sườn trái, vào bệnh viện sau 5 giờ. </a:t>
            </a:r>
          </a:p>
          <a:p>
            <a:r>
              <a:rPr lang="vi-VN" dirty="0"/>
              <a:t>Khám: BN tỉnh táo, mạch 90 lần/phút, huyết áp 130/70mmHg, BMI 28. Bụng dày mỡ, có vùng trầy xước da ở mạn sườn trái. Bụng mềm, ấn hạ vị và hố chậu không đau. </a:t>
            </a:r>
          </a:p>
          <a:p>
            <a:r>
              <a:rPr lang="vi-VN" dirty="0"/>
              <a:t>Bạch cầu 9.5K/µL, Hồng cầu 3.9T/L, Hematocrit 38%. Siêu âm: dịch bụng lượng vừa, nghi tổn thương lách. Chụp cắt lớp vi tính bụng chậu: dịch bụng lượng vừa, không thấy tạng bị tổn thương. </a:t>
            </a:r>
          </a:p>
          <a:p>
            <a:r>
              <a:rPr lang="vi-VN" dirty="0"/>
              <a:t>Chỉ định nào tiếp theo là phù hợp?</a:t>
            </a:r>
          </a:p>
          <a:p>
            <a:r>
              <a:rPr lang="vi-VN" dirty="0"/>
              <a:t>a.	Chọc dò ổ bụng	</a:t>
            </a:r>
          </a:p>
          <a:p>
            <a:r>
              <a:rPr lang="vi-VN" dirty="0"/>
              <a:t>b.	Nội soi ổ bụng</a:t>
            </a:r>
          </a:p>
          <a:p>
            <a:r>
              <a:rPr lang="vi-VN" dirty="0"/>
              <a:t>c.	Chụp cộng hưởng từ bụng chậu</a:t>
            </a:r>
          </a:p>
          <a:p>
            <a:r>
              <a:rPr lang="vi-VN" dirty="0"/>
              <a:t>d.	Mở bụng thám sát</a:t>
            </a:r>
          </a:p>
          <a:p>
            <a:r>
              <a:rPr lang="vi-VN" dirty="0"/>
              <a:t>e.	Nhập khoa ngoại theo dõi</a:t>
            </a:r>
          </a:p>
        </p:txBody>
      </p:sp>
    </p:spTree>
    <p:extLst>
      <p:ext uri="{BB962C8B-B14F-4D97-AF65-F5344CB8AC3E}">
        <p14:creationId xmlns:p14="http://schemas.microsoft.com/office/powerpoint/2010/main" val="15423250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A18A8-DCB0-4C3F-90F5-480E65135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714749"/>
            <a:ext cx="9032081" cy="28765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</a:t>
            </a:r>
          </a:p>
        </p:txBody>
      </p:sp>
    </p:spTree>
    <p:extLst>
      <p:ext uri="{BB962C8B-B14F-4D97-AF65-F5344CB8AC3E}">
        <p14:creationId xmlns:p14="http://schemas.microsoft.com/office/powerpoint/2010/main" val="9085279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A18A8-DCB0-4C3F-90F5-480E65135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714749"/>
            <a:ext cx="9032081" cy="28765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</a:t>
            </a:r>
          </a:p>
        </p:txBody>
      </p:sp>
    </p:spTree>
    <p:extLst>
      <p:ext uri="{BB962C8B-B14F-4D97-AF65-F5344CB8AC3E}">
        <p14:creationId xmlns:p14="http://schemas.microsoft.com/office/powerpoint/2010/main" val="4633687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A18A8-DCB0-4C3F-90F5-480E65135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714749"/>
            <a:ext cx="9032081" cy="28765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</a:t>
            </a:r>
          </a:p>
        </p:txBody>
      </p:sp>
    </p:spTree>
    <p:extLst>
      <p:ext uri="{BB962C8B-B14F-4D97-AF65-F5344CB8AC3E}">
        <p14:creationId xmlns:p14="http://schemas.microsoft.com/office/powerpoint/2010/main" val="39132093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A18A8-DCB0-4C3F-90F5-480E65135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714749"/>
            <a:ext cx="9032081" cy="28765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</a:t>
            </a:r>
          </a:p>
        </p:txBody>
      </p:sp>
    </p:spTree>
    <p:extLst>
      <p:ext uri="{BB962C8B-B14F-4D97-AF65-F5344CB8AC3E}">
        <p14:creationId xmlns:p14="http://schemas.microsoft.com/office/powerpoint/2010/main" val="1288662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C68A7-E98C-4E14-A8E5-ECDA720A5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A18A8-DCB0-4C3F-90F5-480E65135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623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C68A7-E98C-4E14-A8E5-ECDA720A5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A18A8-DCB0-4C3F-90F5-480E65135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86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C68A7-E98C-4E14-A8E5-ECDA720A5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A18A8-DCB0-4C3F-90F5-480E65135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13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429001"/>
            <a:ext cx="6858000" cy="2425919"/>
          </a:xfrm>
        </p:spPr>
        <p:txBody>
          <a:bodyPr>
            <a:normAutofit/>
          </a:bodyPr>
          <a:lstStyle/>
          <a:p>
            <a:pPr algn="l"/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15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Chọn</a:t>
            </a:r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A, </a:t>
            </a:r>
            <a:r>
              <a:rPr lang="en-US" sz="15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vì</a:t>
            </a:r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Cefoxitin </a:t>
            </a:r>
            <a:r>
              <a:rPr lang="en-US" sz="15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xài</a:t>
            </a:r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5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đơn</a:t>
            </a:r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5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độc</a:t>
            </a:r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đc (</a:t>
            </a:r>
            <a:r>
              <a:rPr lang="en-US" sz="15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đánh</a:t>
            </a:r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gr </a:t>
            </a:r>
            <a:r>
              <a:rPr lang="en-US" sz="15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âm</a:t>
            </a:r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en-US" sz="15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kỵ</a:t>
            </a:r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5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khí</a:t>
            </a:r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). </a:t>
            </a:r>
            <a:r>
              <a:rPr lang="en-US" sz="15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Ceftazidim</a:t>
            </a:r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5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đánh</a:t>
            </a:r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5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được</a:t>
            </a:r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gr </a:t>
            </a:r>
            <a:r>
              <a:rPr lang="en-US" sz="15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âm</a:t>
            </a:r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5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thôi</a:t>
            </a:r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5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nên</a:t>
            </a:r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5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phải</a:t>
            </a:r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5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kết</a:t>
            </a:r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5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hợp</a:t>
            </a:r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5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với</a:t>
            </a:r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metro </a:t>
            </a:r>
            <a:r>
              <a:rPr lang="en-US" sz="15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nữa</a:t>
            </a:r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 </a:t>
            </a:r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644618-D5D7-41C0-974C-B8230DBB5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857250"/>
            <a:ext cx="6857999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438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429001"/>
            <a:ext cx="6858000" cy="2425919"/>
          </a:xfrm>
        </p:spPr>
        <p:txBody>
          <a:bodyPr>
            <a:normAutofit/>
          </a:bodyPr>
          <a:lstStyle/>
          <a:p>
            <a:pPr algn="l"/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E</a:t>
            </a:r>
            <a:endParaRPr lang="en-US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9B3253-4351-47FE-82FD-4C69EC9111FB}"/>
              </a:ext>
            </a:extLst>
          </p:cNvPr>
          <p:cNvSpPr txBox="1"/>
          <p:nvPr/>
        </p:nvSpPr>
        <p:spPr>
          <a:xfrm>
            <a:off x="1078706" y="1003083"/>
            <a:ext cx="6629400" cy="2019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750"/>
              </a:spcAft>
              <a:tabLst>
                <a:tab pos="-85725" algn="l"/>
              </a:tabLst>
            </a:pPr>
            <a:r>
              <a:rPr lang="vi-VN" sz="135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Câu 29. Tác nhân nào sau đây HIẾM GẶP trong những trường hợp viêm phúc mạc thứ phát?</a:t>
            </a:r>
            <a:endParaRPr lang="en-US" sz="1050"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750"/>
              </a:spcAft>
              <a:tabLst>
                <a:tab pos="-85725" algn="l"/>
              </a:tabLst>
            </a:pPr>
            <a:r>
              <a:rPr lang="vi-VN" sz="135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a.	E.coli</a:t>
            </a:r>
            <a:endParaRPr lang="en-US" sz="1050"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750"/>
              </a:spcAft>
              <a:tabLst>
                <a:tab pos="-85725" algn="l"/>
              </a:tabLst>
            </a:pPr>
            <a:r>
              <a:rPr lang="vi-VN" sz="135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b.	Klebsiella sp</a:t>
            </a:r>
            <a:endParaRPr lang="en-US" sz="1050"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750"/>
              </a:spcAft>
              <a:tabLst>
                <a:tab pos="-85725" algn="l"/>
              </a:tabLst>
            </a:pPr>
            <a:r>
              <a:rPr lang="vi-VN" sz="135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c.	Acinetobacter sp</a:t>
            </a:r>
            <a:endParaRPr lang="en-US" sz="1050"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750"/>
              </a:spcAft>
              <a:tabLst>
                <a:tab pos="-85725" algn="l"/>
              </a:tabLst>
            </a:pPr>
            <a:r>
              <a:rPr lang="vi-VN" sz="135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d.	Clostridium sp</a:t>
            </a:r>
            <a:endParaRPr lang="en-US" sz="1050"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750"/>
              </a:spcAft>
              <a:tabLst>
                <a:tab pos="-85725" algn="l"/>
              </a:tabLst>
            </a:pPr>
            <a:r>
              <a:rPr lang="vi-VN" sz="135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e.	Staphylococcus sp </a:t>
            </a:r>
            <a:endParaRPr lang="en-US" sz="1050"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695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D6863-8FB8-4AA0-A3EC-F3F117F4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DDBB5-3767-4D54-86B8-5D97A8D87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5959D7-FF1B-40E0-A827-2249B1B9B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7237755" cy="348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78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42E87-65C0-4B01-9EB9-B8CBA88D0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628650" y="1690689"/>
            <a:ext cx="7886700" cy="2690811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AE5CC-95D2-453B-AD1A-3BB478B2C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4571999"/>
            <a:ext cx="7886700" cy="1966913"/>
          </a:xfrm>
        </p:spPr>
        <p:txBody>
          <a:bodyPr/>
          <a:lstStyle/>
          <a:p>
            <a:r>
              <a:rPr lang="vi-VN" dirty="0"/>
              <a:t>b. </a:t>
            </a:r>
          </a:p>
          <a:p>
            <a:r>
              <a:rPr lang="vi-VN" dirty="0"/>
              <a:t>Ca này nôn sớm, bệnh cảnh nhanh -&gt; nghĩ nhiều xoắn ruột non, cũng phù hợp với việc ấn đau tức nhiều cạnh vết mổ cũ.</a:t>
            </a:r>
          </a:p>
          <a:p>
            <a:endParaRPr lang="en-AU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85B435F-8692-4D97-BCBE-3C1309885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043111" cy="224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1677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FA16B-51BF-41D7-B4C6-846EE6605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1A122-4B22-4920-9DE3-DBB47864A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8CB527A-ECF6-4334-9AB1-393EDC4C5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0718"/>
            <a:ext cx="9097536" cy="2513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735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A9AD6-1E21-4345-AEB4-70FD3EA8C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Viêm</a:t>
            </a:r>
            <a:r>
              <a:rPr lang="en-US"/>
              <a:t> </a:t>
            </a:r>
            <a:r>
              <a:rPr lang="en-US" err="1"/>
              <a:t>phúc</a:t>
            </a:r>
            <a:r>
              <a:rPr lang="en-US"/>
              <a:t> </a:t>
            </a:r>
            <a:r>
              <a:rPr lang="en-US" err="1"/>
              <a:t>mạc</a:t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C2607-F32E-4E36-BB99-FF93F1BD3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648C81-7E9D-4A54-9BBC-6068BC670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722764"/>
            <a:ext cx="7637045" cy="172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525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472</TotalTime>
  <Words>723</Words>
  <Application>Microsoft Office PowerPoint</Application>
  <PresentationFormat>On-screen Show (4:3)</PresentationFormat>
  <Paragraphs>70</Paragraphs>
  <Slides>38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Times New Roman</vt:lpstr>
      <vt:lpstr>Office Theme</vt:lpstr>
      <vt:lpstr>Thắc mắc</vt:lpstr>
      <vt:lpstr>Y14TN liên thông lần 1  A đã chốt</vt:lpstr>
      <vt:lpstr>Áp xe vùng HM  gram âm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Viêm phúc mạc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Y3Y13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Thắc mắc</dc:title>
  <dc:creator>nguyen thanh</dc:creator>
  <cp:lastModifiedBy>Tin Nguyen</cp:lastModifiedBy>
  <cp:revision>1</cp:revision>
  <dcterms:created xsi:type="dcterms:W3CDTF">2021-07-13T07:41:19Z</dcterms:created>
  <dcterms:modified xsi:type="dcterms:W3CDTF">2021-11-16T16:48:38Z</dcterms:modified>
</cp:coreProperties>
</file>